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93" r:id="rId2"/>
    <p:sldId id="297" r:id="rId3"/>
    <p:sldId id="306" r:id="rId4"/>
    <p:sldId id="300" r:id="rId5"/>
    <p:sldId id="310" r:id="rId6"/>
    <p:sldId id="303" r:id="rId7"/>
    <p:sldId id="311" r:id="rId8"/>
    <p:sldId id="290" r:id="rId9"/>
  </p:sldIdLst>
  <p:sldSz cx="9144000" cy="6858000" type="screen4x3"/>
  <p:notesSz cx="6858000" cy="994568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66FF"/>
    <a:srgbClr val="FF6157"/>
    <a:srgbClr val="FF2B36"/>
    <a:srgbClr val="CCFFD7"/>
    <a:srgbClr val="ADFFBA"/>
    <a:srgbClr val="FF37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41" autoAdjust="0"/>
    <p:restoredTop sz="75274" autoAdjust="0"/>
  </p:normalViewPr>
  <p:slideViewPr>
    <p:cSldViewPr snapToGrid="0" snapToObjects="1">
      <p:cViewPr>
        <p:scale>
          <a:sx n="100" d="100"/>
          <a:sy n="100" d="100"/>
        </p:scale>
        <p:origin x="-138" y="-294"/>
      </p:cViewPr>
      <p:guideLst>
        <p:guide orient="horz" pos="2160"/>
        <p:guide pos="2880"/>
      </p:guideLst>
    </p:cSldViewPr>
  </p:slideViewPr>
  <p:outlineViewPr>
    <p:cViewPr>
      <p:scale>
        <a:sx n="33" d="100"/>
        <a:sy n="33" d="100"/>
      </p:scale>
      <p:origin x="0" y="346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71800" cy="4972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1"/>
            <a:ext cx="2971800" cy="497284"/>
          </a:xfrm>
          <a:prstGeom prst="rect">
            <a:avLst/>
          </a:prstGeom>
        </p:spPr>
        <p:txBody>
          <a:bodyPr vert="horz" lIns="91440" tIns="45720" rIns="91440" bIns="45720" rtlCol="0"/>
          <a:lstStyle>
            <a:lvl1pPr algn="r">
              <a:defRPr sz="1200"/>
            </a:lvl1pPr>
          </a:lstStyle>
          <a:p>
            <a:fld id="{140C7660-7C27-7241-8FCD-7EEA25A9566B}" type="datetime1">
              <a:rPr lang="fr-FR" smtClean="0"/>
              <a:t>18/09/2017</a:t>
            </a:fld>
            <a:endParaRPr lang="fr-FR"/>
          </a:p>
        </p:txBody>
      </p:sp>
      <p:sp>
        <p:nvSpPr>
          <p:cNvPr id="4" name="Espace réservé du pied de page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3A9D7915-EACE-7949-BE2B-0258F6217EE0}" type="slidenum">
              <a:rPr lang="fr-FR" smtClean="0"/>
              <a:t>‹N°›</a:t>
            </a:fld>
            <a:endParaRPr lang="fr-FR"/>
          </a:p>
        </p:txBody>
      </p:sp>
    </p:spTree>
    <p:extLst>
      <p:ext uri="{BB962C8B-B14F-4D97-AF65-F5344CB8AC3E}">
        <p14:creationId xmlns:p14="http://schemas.microsoft.com/office/powerpoint/2010/main" val="42415163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71800" cy="4972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1"/>
            <a:ext cx="2971800" cy="497284"/>
          </a:xfrm>
          <a:prstGeom prst="rect">
            <a:avLst/>
          </a:prstGeom>
        </p:spPr>
        <p:txBody>
          <a:bodyPr vert="horz" lIns="91440" tIns="45720" rIns="91440" bIns="45720" rtlCol="0"/>
          <a:lstStyle>
            <a:lvl1pPr algn="r">
              <a:defRPr sz="1200"/>
            </a:lvl1pPr>
          </a:lstStyle>
          <a:p>
            <a:fld id="{79EEE48F-7BBB-274A-B21A-8A0CF3D27BD6}" type="datetime1">
              <a:rPr lang="fr-FR" smtClean="0"/>
              <a:t>18/09/2017</a:t>
            </a:fld>
            <a:endParaRPr lang="fr-FR"/>
          </a:p>
        </p:txBody>
      </p:sp>
      <p:sp>
        <p:nvSpPr>
          <p:cNvPr id="4" name="Espace réservé de l'image des diapositives 3"/>
          <p:cNvSpPr>
            <a:spLocks noGrp="1" noRot="1" noChangeAspect="1"/>
          </p:cNvSpPr>
          <p:nvPr>
            <p:ph type="sldImg" idx="2"/>
          </p:nvPr>
        </p:nvSpPr>
        <p:spPr>
          <a:xfrm>
            <a:off x="941388" y="744538"/>
            <a:ext cx="4975225" cy="373221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24202"/>
            <a:ext cx="5486400" cy="4475559"/>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076BB022-FCD4-8146-81CF-E6B7B746C14C}" type="slidenum">
              <a:rPr lang="fr-FR" smtClean="0"/>
              <a:t>‹N°›</a:t>
            </a:fld>
            <a:endParaRPr lang="fr-FR"/>
          </a:p>
        </p:txBody>
      </p:sp>
    </p:spTree>
    <p:extLst>
      <p:ext uri="{BB962C8B-B14F-4D97-AF65-F5344CB8AC3E}">
        <p14:creationId xmlns:p14="http://schemas.microsoft.com/office/powerpoint/2010/main" val="9891162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effectLst/>
                <a:latin typeface="+mn-lt"/>
                <a:ea typeface="+mn-ea"/>
                <a:cs typeface="+mn-cs"/>
              </a:rPr>
              <a:t>D’autres personnes très impliquées dans l’accompagnement du projet d’études de Mathieu : ses parents, Jean-Pierre</a:t>
            </a:r>
            <a:r>
              <a:rPr lang="fr-FR" sz="1800" kern="1200" baseline="0" dirty="0" smtClean="0">
                <a:solidFill>
                  <a:schemeClr val="tx1"/>
                </a:solidFill>
                <a:effectLst/>
                <a:latin typeface="+mn-lt"/>
                <a:ea typeface="+mn-ea"/>
                <a:cs typeface="+mn-cs"/>
              </a:rPr>
              <a:t> GIES, doyen de la Faculté de pharmacie, Dominique MASTELLI, psychiatre accompagnant Mathieu, Mariam ROMAN, médecin du travail aux HUS, Marine LEROY, DRH des HUS, Pr. CANDOLFI, chef du pôle biologie au CHU</a:t>
            </a:r>
            <a:endParaRPr lang="fr-FR" sz="1800" kern="1200" dirty="0" smtClean="0">
              <a:solidFill>
                <a:schemeClr val="tx1"/>
              </a:solidFill>
              <a:effectLst/>
              <a:latin typeface="+mn-lt"/>
              <a:ea typeface="+mn-ea"/>
              <a:cs typeface="+mn-cs"/>
            </a:endParaRPr>
          </a:p>
          <a:p>
            <a:endParaRPr lang="fr-FR" sz="1800" dirty="0"/>
          </a:p>
        </p:txBody>
      </p:sp>
      <p:sp>
        <p:nvSpPr>
          <p:cNvPr id="4" name="Espace réservé du numéro de diapositive 3"/>
          <p:cNvSpPr>
            <a:spLocks noGrp="1"/>
          </p:cNvSpPr>
          <p:nvPr>
            <p:ph type="sldNum" sz="quarter" idx="10"/>
          </p:nvPr>
        </p:nvSpPr>
        <p:spPr/>
        <p:txBody>
          <a:bodyPr/>
          <a:lstStyle/>
          <a:p>
            <a:fld id="{076BB022-FCD4-8146-81CF-E6B7B746C14C}" type="slidenum">
              <a:rPr lang="fr-FR" smtClean="0"/>
              <a:t>2</a:t>
            </a:fld>
            <a:endParaRPr lang="fr-FR"/>
          </a:p>
        </p:txBody>
      </p:sp>
    </p:spTree>
    <p:extLst>
      <p:ext uri="{BB962C8B-B14F-4D97-AF65-F5344CB8AC3E}">
        <p14:creationId xmlns:p14="http://schemas.microsoft.com/office/powerpoint/2010/main" val="1661975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Cf. Formation « autisme-handicap » Patrick Chambres,</a:t>
            </a:r>
            <a:r>
              <a:rPr lang="fr-FR" baseline="0" dirty="0" smtClean="0"/>
              <a:t> Université Blaise Pascal Clermont Ferrand</a:t>
            </a:r>
            <a:endParaRPr lang="fr-FR" dirty="0"/>
          </a:p>
        </p:txBody>
      </p:sp>
      <p:sp>
        <p:nvSpPr>
          <p:cNvPr id="4" name="Espace réservé du numéro de diapositive 3"/>
          <p:cNvSpPr>
            <a:spLocks noGrp="1"/>
          </p:cNvSpPr>
          <p:nvPr>
            <p:ph type="sldNum" sz="quarter" idx="10"/>
          </p:nvPr>
        </p:nvSpPr>
        <p:spPr/>
        <p:txBody>
          <a:bodyPr/>
          <a:lstStyle/>
          <a:p>
            <a:fld id="{076BB022-FCD4-8146-81CF-E6B7B746C14C}" type="slidenum">
              <a:rPr lang="fr-FR" smtClean="0"/>
              <a:t>3</a:t>
            </a:fld>
            <a:endParaRPr lang="fr-FR"/>
          </a:p>
        </p:txBody>
      </p:sp>
    </p:spTree>
    <p:extLst>
      <p:ext uri="{BB962C8B-B14F-4D97-AF65-F5344CB8AC3E}">
        <p14:creationId xmlns:p14="http://schemas.microsoft.com/office/powerpoint/2010/main" val="1051327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Cf. Formation « autisme-handicap » Patrick Chambres,</a:t>
            </a:r>
            <a:r>
              <a:rPr lang="fr-FR" baseline="0" dirty="0" smtClean="0"/>
              <a:t> Université Blaise Pascal Clermont Ferrand</a:t>
            </a:r>
            <a:endParaRPr lang="fr-FR" dirty="0"/>
          </a:p>
        </p:txBody>
      </p:sp>
      <p:sp>
        <p:nvSpPr>
          <p:cNvPr id="4" name="Espace réservé du numéro de diapositive 3"/>
          <p:cNvSpPr>
            <a:spLocks noGrp="1"/>
          </p:cNvSpPr>
          <p:nvPr>
            <p:ph type="sldNum" sz="quarter" idx="10"/>
          </p:nvPr>
        </p:nvSpPr>
        <p:spPr/>
        <p:txBody>
          <a:bodyPr/>
          <a:lstStyle/>
          <a:p>
            <a:fld id="{076BB022-FCD4-8146-81CF-E6B7B746C14C}" type="slidenum">
              <a:rPr lang="fr-FR" smtClean="0"/>
              <a:t>4</a:t>
            </a:fld>
            <a:endParaRPr lang="fr-FR"/>
          </a:p>
        </p:txBody>
      </p:sp>
    </p:spTree>
    <p:extLst>
      <p:ext uri="{BB962C8B-B14F-4D97-AF65-F5344CB8AC3E}">
        <p14:creationId xmlns:p14="http://schemas.microsoft.com/office/powerpoint/2010/main" val="1051327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Cf. Formation « autisme-handicap » Patrick Chambres,</a:t>
            </a:r>
            <a:r>
              <a:rPr lang="fr-FR" baseline="0" dirty="0" smtClean="0"/>
              <a:t> Université Blaise Pascal Clermont Ferrand</a:t>
            </a:r>
            <a:endParaRPr lang="fr-FR" dirty="0"/>
          </a:p>
        </p:txBody>
      </p:sp>
      <p:sp>
        <p:nvSpPr>
          <p:cNvPr id="4" name="Espace réservé du numéro de diapositive 3"/>
          <p:cNvSpPr>
            <a:spLocks noGrp="1"/>
          </p:cNvSpPr>
          <p:nvPr>
            <p:ph type="sldNum" sz="quarter" idx="10"/>
          </p:nvPr>
        </p:nvSpPr>
        <p:spPr/>
        <p:txBody>
          <a:bodyPr/>
          <a:lstStyle/>
          <a:p>
            <a:fld id="{076BB022-FCD4-8146-81CF-E6B7B746C14C}" type="slidenum">
              <a:rPr lang="fr-FR" smtClean="0"/>
              <a:t>5</a:t>
            </a:fld>
            <a:endParaRPr lang="fr-FR"/>
          </a:p>
        </p:txBody>
      </p:sp>
    </p:spTree>
    <p:extLst>
      <p:ext uri="{BB962C8B-B14F-4D97-AF65-F5344CB8AC3E}">
        <p14:creationId xmlns:p14="http://schemas.microsoft.com/office/powerpoint/2010/main" val="1051327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Cf. Formation « autisme-handicap » Patrick Chambres,</a:t>
            </a:r>
            <a:r>
              <a:rPr lang="fr-FR" baseline="0" dirty="0" smtClean="0"/>
              <a:t> Université Blaise </a:t>
            </a:r>
            <a:r>
              <a:rPr lang="fr-FR" baseline="0" smtClean="0"/>
              <a:t>Pascal Clermont Ferrand</a:t>
            </a:r>
            <a:endParaRPr lang="fr-FR"/>
          </a:p>
        </p:txBody>
      </p:sp>
      <p:sp>
        <p:nvSpPr>
          <p:cNvPr id="4" name="Espace réservé du numéro de diapositive 3"/>
          <p:cNvSpPr>
            <a:spLocks noGrp="1"/>
          </p:cNvSpPr>
          <p:nvPr>
            <p:ph type="sldNum" sz="quarter" idx="10"/>
          </p:nvPr>
        </p:nvSpPr>
        <p:spPr/>
        <p:txBody>
          <a:bodyPr/>
          <a:lstStyle/>
          <a:p>
            <a:fld id="{076BB022-FCD4-8146-81CF-E6B7B746C14C}" type="slidenum">
              <a:rPr lang="fr-FR" smtClean="0"/>
              <a:t>6</a:t>
            </a:fld>
            <a:endParaRPr lang="fr-FR"/>
          </a:p>
        </p:txBody>
      </p:sp>
    </p:spTree>
    <p:extLst>
      <p:ext uri="{BB962C8B-B14F-4D97-AF65-F5344CB8AC3E}">
        <p14:creationId xmlns:p14="http://schemas.microsoft.com/office/powerpoint/2010/main" val="1051327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9683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ans image">
    <p:spTree>
      <p:nvGrpSpPr>
        <p:cNvPr id="1" name=""/>
        <p:cNvGrpSpPr/>
        <p:nvPr/>
      </p:nvGrpSpPr>
      <p:grpSpPr>
        <a:xfrm>
          <a:off x="0" y="0"/>
          <a:ext cx="0" cy="0"/>
          <a:chOff x="0" y="0"/>
          <a:chExt cx="0" cy="0"/>
        </a:xfrm>
      </p:grpSpPr>
      <p:graphicFrame>
        <p:nvGraphicFramePr>
          <p:cNvPr id="15" name="Tableau 14"/>
          <p:cNvGraphicFramePr>
            <a:graphicFrameLocks noGrp="1"/>
          </p:cNvGraphicFramePr>
          <p:nvPr userDrawn="1">
            <p:extLst>
              <p:ext uri="{D42A27DB-BD31-4B8C-83A1-F6EECF244321}">
                <p14:modId xmlns:p14="http://schemas.microsoft.com/office/powerpoint/2010/main" val="3042556336"/>
              </p:ext>
            </p:extLst>
          </p:nvPr>
        </p:nvGraphicFramePr>
        <p:xfrm>
          <a:off x="1" y="6055594"/>
          <a:ext cx="9149291" cy="975840"/>
        </p:xfrm>
        <a:graphic>
          <a:graphicData uri="http://schemas.openxmlformats.org/drawingml/2006/table">
            <a:tbl>
              <a:tblPr>
                <a:tableStyleId>{5C22544A-7EE6-4342-B048-85BDC9FD1C3A}</a:tableStyleId>
              </a:tblPr>
              <a:tblGrid>
                <a:gridCol w="559004">
                  <a:extLst>
                    <a:ext uri="{9D8B030D-6E8A-4147-A177-3AD203B41FA5}">
                      <a16:colId xmlns:a16="http://schemas.microsoft.com/office/drawing/2014/main" xmlns="" val="20000"/>
                    </a:ext>
                  </a:extLst>
                </a:gridCol>
                <a:gridCol w="38065">
                  <a:extLst>
                    <a:ext uri="{9D8B030D-6E8A-4147-A177-3AD203B41FA5}">
                      <a16:colId xmlns:a16="http://schemas.microsoft.com/office/drawing/2014/main" xmlns="" val="20001"/>
                    </a:ext>
                  </a:extLst>
                </a:gridCol>
                <a:gridCol w="1024601">
                  <a:extLst>
                    <a:ext uri="{9D8B030D-6E8A-4147-A177-3AD203B41FA5}">
                      <a16:colId xmlns:a16="http://schemas.microsoft.com/office/drawing/2014/main" xmlns="" val="20002"/>
                    </a:ext>
                  </a:extLst>
                </a:gridCol>
                <a:gridCol w="30772">
                  <a:extLst>
                    <a:ext uri="{9D8B030D-6E8A-4147-A177-3AD203B41FA5}">
                      <a16:colId xmlns:a16="http://schemas.microsoft.com/office/drawing/2014/main" xmlns="" val="20003"/>
                    </a:ext>
                  </a:extLst>
                </a:gridCol>
                <a:gridCol w="94539">
                  <a:extLst>
                    <a:ext uri="{9D8B030D-6E8A-4147-A177-3AD203B41FA5}">
                      <a16:colId xmlns:a16="http://schemas.microsoft.com/office/drawing/2014/main" xmlns="" val="20004"/>
                    </a:ext>
                  </a:extLst>
                </a:gridCol>
                <a:gridCol w="5414609">
                  <a:extLst>
                    <a:ext uri="{9D8B030D-6E8A-4147-A177-3AD203B41FA5}">
                      <a16:colId xmlns:a16="http://schemas.microsoft.com/office/drawing/2014/main" xmlns="" val="20005"/>
                    </a:ext>
                  </a:extLst>
                </a:gridCol>
                <a:gridCol w="33419">
                  <a:extLst>
                    <a:ext uri="{9D8B030D-6E8A-4147-A177-3AD203B41FA5}">
                      <a16:colId xmlns:a16="http://schemas.microsoft.com/office/drawing/2014/main" xmlns="" val="20006"/>
                    </a:ext>
                  </a:extLst>
                </a:gridCol>
                <a:gridCol w="33791">
                  <a:extLst>
                    <a:ext uri="{9D8B030D-6E8A-4147-A177-3AD203B41FA5}">
                      <a16:colId xmlns:a16="http://schemas.microsoft.com/office/drawing/2014/main" xmlns="" val="20007"/>
                    </a:ext>
                  </a:extLst>
                </a:gridCol>
                <a:gridCol w="1729991">
                  <a:extLst>
                    <a:ext uri="{9D8B030D-6E8A-4147-A177-3AD203B41FA5}">
                      <a16:colId xmlns:a16="http://schemas.microsoft.com/office/drawing/2014/main" xmlns="" val="20008"/>
                    </a:ext>
                  </a:extLst>
                </a:gridCol>
                <a:gridCol w="54805">
                  <a:extLst>
                    <a:ext uri="{9D8B030D-6E8A-4147-A177-3AD203B41FA5}">
                      <a16:colId xmlns:a16="http://schemas.microsoft.com/office/drawing/2014/main" xmlns="" val="20009"/>
                    </a:ext>
                  </a:extLst>
                </a:gridCol>
                <a:gridCol w="33039">
                  <a:extLst>
                    <a:ext uri="{9D8B030D-6E8A-4147-A177-3AD203B41FA5}">
                      <a16:colId xmlns:a16="http://schemas.microsoft.com/office/drawing/2014/main" xmlns="" val="20010"/>
                    </a:ext>
                  </a:extLst>
                </a:gridCol>
                <a:gridCol w="102656">
                  <a:extLst>
                    <a:ext uri="{9D8B030D-6E8A-4147-A177-3AD203B41FA5}">
                      <a16:colId xmlns:a16="http://schemas.microsoft.com/office/drawing/2014/main" xmlns="" val="20011"/>
                    </a:ext>
                  </a:extLst>
                </a:gridCol>
              </a:tblGrid>
              <a:tr h="194587">
                <a:tc gridSpan="12">
                  <a:txBody>
                    <a:bodyPr/>
                    <a:lstStyle/>
                    <a:p>
                      <a:pPr algn="ctr"/>
                      <a:endParaRPr lang="fr-FR" sz="1400" dirty="0">
                        <a:latin typeface="Unistra A"/>
                        <a:cs typeface="Unistra A"/>
                      </a:endParaRPr>
                    </a:p>
                  </a:txBody>
                  <a:tcPr marL="72000" marR="72000" marT="0" marB="504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black"/>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194587">
                <a:tc>
                  <a:txBody>
                    <a:bodyPr/>
                    <a:lstStyle/>
                    <a:p>
                      <a:pPr algn="l"/>
                      <a:endParaRPr lang="fr-FR" sz="1400" dirty="0">
                        <a:latin typeface="Unistra A"/>
                        <a:cs typeface="Unistra A"/>
                      </a:endParaRPr>
                    </a:p>
                  </a:txBody>
                  <a:tcPr marL="0" marR="0" marT="0" marB="0">
                    <a:lnL w="6350" cap="flat" cmpd="sng" algn="ctr">
                      <a:no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r>
                        <a:rPr lang="fr-FR" sz="1400" b="1" dirty="0">
                          <a:latin typeface="Unistra A"/>
                          <a:cs typeface="Unistra A"/>
                        </a:rPr>
                        <a:t>Université</a:t>
                      </a:r>
                      <a:r>
                        <a:rPr lang="fr-FR" sz="1400" dirty="0">
                          <a:latin typeface="Unistra A"/>
                          <a:cs typeface="Unistra A"/>
                        </a:rPr>
                        <a:t> de Strasbourg</a:t>
                      </a:r>
                      <a:endParaRPr lang="fr-FR" sz="1400" dirty="0"/>
                    </a:p>
                  </a:txBody>
                  <a:tcPr marL="72000" marR="0" marT="216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4587">
                <a:tc gridSpan="12">
                  <a:txBody>
                    <a:bodyPr/>
                    <a:lstStyle/>
                    <a:p>
                      <a:pPr algn="ctr"/>
                      <a:endParaRPr lang="fr-FR" sz="1400" dirty="0">
                        <a:latin typeface="Unistra A"/>
                        <a:cs typeface="Unistra A"/>
                      </a:endParaRPr>
                    </a:p>
                  </a:txBody>
                  <a:tcPr marL="0" marR="0" marT="0" marB="504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2"/>
                  </a:ext>
                </a:extLst>
              </a:tr>
            </a:tbl>
          </a:graphicData>
        </a:graphic>
      </p:graphicFrame>
      <p:sp>
        <p:nvSpPr>
          <p:cNvPr id="9" name="Espace réservé du texte 6"/>
          <p:cNvSpPr>
            <a:spLocks noGrp="1"/>
          </p:cNvSpPr>
          <p:nvPr>
            <p:ph type="body" sz="quarter" idx="14" hasCustomPrompt="1"/>
          </p:nvPr>
        </p:nvSpPr>
        <p:spPr>
          <a:xfrm>
            <a:off x="789551" y="496625"/>
            <a:ext cx="7372698" cy="652282"/>
          </a:xfrm>
          <a:prstGeom prst="rect">
            <a:avLst/>
          </a:prstGeom>
        </p:spPr>
        <p:txBody>
          <a:bodyPr vert="horz"/>
          <a:lstStyle>
            <a:lvl1pPr marL="0" indent="0">
              <a:buNone/>
              <a:defRPr sz="2400" baseline="0">
                <a:latin typeface="Unistra A"/>
                <a:cs typeface="Unistra A"/>
              </a:defRPr>
            </a:lvl1pPr>
          </a:lstStyle>
          <a:p>
            <a:pPr lvl="0"/>
            <a:r>
              <a:rPr lang="fr-FR" dirty="0"/>
              <a:t>Titre de la diapositive</a:t>
            </a:r>
          </a:p>
        </p:txBody>
      </p:sp>
      <p:sp>
        <p:nvSpPr>
          <p:cNvPr id="13" name="Espace réservé du texte 11"/>
          <p:cNvSpPr>
            <a:spLocks noGrp="1"/>
          </p:cNvSpPr>
          <p:nvPr>
            <p:ph type="body" sz="quarter" idx="15" hasCustomPrompt="1"/>
          </p:nvPr>
        </p:nvSpPr>
        <p:spPr>
          <a:xfrm>
            <a:off x="789550" y="249945"/>
            <a:ext cx="3621625" cy="301005"/>
          </a:xfrm>
          <a:prstGeom prst="rect">
            <a:avLst/>
          </a:prstGeom>
        </p:spPr>
        <p:txBody>
          <a:bodyPr vert="horz"/>
          <a:lstStyle>
            <a:lvl1pPr marL="0" indent="0">
              <a:buNone/>
              <a:defRPr sz="1400" baseline="0"/>
            </a:lvl1pPr>
          </a:lstStyle>
          <a:p>
            <a:pPr lvl="0"/>
            <a:r>
              <a:rPr lang="fr-FR" dirty="0"/>
              <a:t>Chapitre 1 | Titre du chapitre</a:t>
            </a:r>
          </a:p>
        </p:txBody>
      </p:sp>
      <p:sp>
        <p:nvSpPr>
          <p:cNvPr id="11" name="Espace réservé de la date 23"/>
          <p:cNvSpPr>
            <a:spLocks noGrp="1"/>
          </p:cNvSpPr>
          <p:nvPr>
            <p:ph type="dt" sz="half" idx="10"/>
          </p:nvPr>
        </p:nvSpPr>
        <p:spPr>
          <a:xfrm>
            <a:off x="598324" y="6309455"/>
            <a:ext cx="1013600" cy="274324"/>
          </a:xfrm>
        </p:spPr>
        <p:txBody>
          <a:bodyPr/>
          <a:lstStyle/>
          <a:p>
            <a:fld id="{36CA564F-FD4B-AE40-B362-26C83C39EC1B}" type="datetime1">
              <a:rPr lang="fr-FR" smtClean="0"/>
              <a:t>18/09/2017</a:t>
            </a:fld>
            <a:endParaRPr lang="fr-FR" dirty="0"/>
          </a:p>
        </p:txBody>
      </p:sp>
      <p:sp>
        <p:nvSpPr>
          <p:cNvPr id="12" name="Espace réservé du pied de page 24"/>
          <p:cNvSpPr>
            <a:spLocks noGrp="1"/>
          </p:cNvSpPr>
          <p:nvPr>
            <p:ph type="ftr" sz="quarter" idx="11"/>
          </p:nvPr>
        </p:nvSpPr>
        <p:spPr>
          <a:xfrm>
            <a:off x="1752600" y="6309455"/>
            <a:ext cx="5410200" cy="274324"/>
          </a:xfrm>
        </p:spPr>
        <p:txBody>
          <a:bodyPr/>
          <a:lstStyle/>
          <a:p>
            <a:r>
              <a:rPr lang="fr-FR" dirty="0"/>
              <a:t>Cliquez ici pour modifier le titre de votre présentation </a:t>
            </a:r>
          </a:p>
        </p:txBody>
      </p:sp>
      <p:sp>
        <p:nvSpPr>
          <p:cNvPr id="14" name="Espace réservé du numéro de diapositive 25"/>
          <p:cNvSpPr>
            <a:spLocks noGrp="1"/>
          </p:cNvSpPr>
          <p:nvPr>
            <p:ph type="sldNum" sz="quarter" idx="12"/>
          </p:nvPr>
        </p:nvSpPr>
        <p:spPr>
          <a:xfrm>
            <a:off x="0" y="6309455"/>
            <a:ext cx="555020" cy="274324"/>
          </a:xfrm>
        </p:spPr>
        <p:txBody>
          <a:bodyPr/>
          <a:lstStyle/>
          <a:p>
            <a:fld id="{2CEFAB9C-9D20-B149-B69D-443DC4350F1B}" type="slidenum">
              <a:rPr lang="fr-FR" smtClean="0"/>
              <a:pPr/>
              <a:t>‹N°›</a:t>
            </a:fld>
            <a:endParaRPr lang="fr-FR" dirty="0"/>
          </a:p>
        </p:txBody>
      </p:sp>
    </p:spTree>
    <p:extLst>
      <p:ext uri="{BB962C8B-B14F-4D97-AF65-F5344CB8AC3E}">
        <p14:creationId xmlns:p14="http://schemas.microsoft.com/office/powerpoint/2010/main" val="388846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pleine page">
    <p:spTree>
      <p:nvGrpSpPr>
        <p:cNvPr id="1" name=""/>
        <p:cNvGrpSpPr/>
        <p:nvPr/>
      </p:nvGrpSpPr>
      <p:grpSpPr>
        <a:xfrm>
          <a:off x="0" y="0"/>
          <a:ext cx="0" cy="0"/>
          <a:chOff x="0" y="0"/>
          <a:chExt cx="0" cy="0"/>
        </a:xfrm>
      </p:grpSpPr>
      <p:sp>
        <p:nvSpPr>
          <p:cNvPr id="6" name="Espace réservé pour une image  4"/>
          <p:cNvSpPr>
            <a:spLocks noGrp="1"/>
          </p:cNvSpPr>
          <p:nvPr>
            <p:ph type="pic" sz="quarter" idx="13" hasCustomPrompt="1"/>
          </p:nvPr>
        </p:nvSpPr>
        <p:spPr>
          <a:xfrm>
            <a:off x="0" y="0"/>
            <a:ext cx="9143999" cy="6310800"/>
          </a:xfrm>
          <a:prstGeom prst="rect">
            <a:avLst/>
          </a:prstGeom>
        </p:spPr>
        <p:txBody>
          <a:bodyPr vert="horz" anchor="ctr"/>
          <a:lstStyle>
            <a:lvl1pPr marL="0" indent="0" algn="ctr">
              <a:buNone/>
              <a:defRPr sz="1400" baseline="0"/>
            </a:lvl1pPr>
          </a:lstStyle>
          <a:p>
            <a:r>
              <a:rPr lang="fr-FR" dirty="0"/>
              <a:t>Faites glissez une image </a:t>
            </a:r>
            <a:br>
              <a:rPr lang="fr-FR" dirty="0"/>
            </a:br>
            <a:r>
              <a:rPr lang="fr-FR" dirty="0"/>
              <a:t>ou cliquez sur l’icône pour choisir une image</a:t>
            </a:r>
          </a:p>
        </p:txBody>
      </p:sp>
      <p:sp>
        <p:nvSpPr>
          <p:cNvPr id="22" name="Espace réservé du texte 6"/>
          <p:cNvSpPr>
            <a:spLocks noGrp="1"/>
          </p:cNvSpPr>
          <p:nvPr>
            <p:ph type="body" sz="quarter" idx="14" hasCustomPrompt="1"/>
          </p:nvPr>
        </p:nvSpPr>
        <p:spPr>
          <a:xfrm>
            <a:off x="789551" y="496625"/>
            <a:ext cx="7372698" cy="652282"/>
          </a:xfrm>
          <a:prstGeom prst="rect">
            <a:avLst/>
          </a:prstGeom>
        </p:spPr>
        <p:txBody>
          <a:bodyPr vert="horz"/>
          <a:lstStyle>
            <a:lvl1pPr marL="0" indent="0">
              <a:buNone/>
              <a:defRPr sz="2400" baseline="0">
                <a:latin typeface="Unistra A"/>
                <a:cs typeface="Unistra A"/>
              </a:defRPr>
            </a:lvl1pPr>
          </a:lstStyle>
          <a:p>
            <a:pPr lvl="0"/>
            <a:r>
              <a:rPr lang="fr-FR" dirty="0"/>
              <a:t>Titre de la diapositive</a:t>
            </a:r>
          </a:p>
        </p:txBody>
      </p:sp>
      <p:sp>
        <p:nvSpPr>
          <p:cNvPr id="23" name="Espace réservé du texte 11"/>
          <p:cNvSpPr>
            <a:spLocks noGrp="1"/>
          </p:cNvSpPr>
          <p:nvPr>
            <p:ph type="body" sz="quarter" idx="15" hasCustomPrompt="1"/>
          </p:nvPr>
        </p:nvSpPr>
        <p:spPr>
          <a:xfrm>
            <a:off x="789550" y="249945"/>
            <a:ext cx="3621625" cy="301005"/>
          </a:xfrm>
          <a:prstGeom prst="rect">
            <a:avLst/>
          </a:prstGeom>
        </p:spPr>
        <p:txBody>
          <a:bodyPr vert="horz"/>
          <a:lstStyle>
            <a:lvl1pPr marL="0" indent="0">
              <a:buNone/>
              <a:defRPr sz="1400" baseline="0"/>
            </a:lvl1pPr>
          </a:lstStyle>
          <a:p>
            <a:pPr lvl="0"/>
            <a:r>
              <a:rPr lang="fr-FR" dirty="0"/>
              <a:t>Chapitre 1 | Titre du chapitre</a:t>
            </a:r>
          </a:p>
        </p:txBody>
      </p:sp>
      <p:graphicFrame>
        <p:nvGraphicFramePr>
          <p:cNvPr id="10" name="Tableau 9"/>
          <p:cNvGraphicFramePr>
            <a:graphicFrameLocks noGrp="1"/>
          </p:cNvGraphicFramePr>
          <p:nvPr userDrawn="1">
            <p:extLst>
              <p:ext uri="{D42A27DB-BD31-4B8C-83A1-F6EECF244321}">
                <p14:modId xmlns:p14="http://schemas.microsoft.com/office/powerpoint/2010/main" val="2380093033"/>
              </p:ext>
            </p:extLst>
          </p:nvPr>
        </p:nvGraphicFramePr>
        <p:xfrm>
          <a:off x="1" y="6055594"/>
          <a:ext cx="9149291" cy="801840"/>
        </p:xfrm>
        <a:graphic>
          <a:graphicData uri="http://schemas.openxmlformats.org/drawingml/2006/table">
            <a:tbl>
              <a:tblPr>
                <a:tableStyleId>{5C22544A-7EE6-4342-B048-85BDC9FD1C3A}</a:tableStyleId>
              </a:tblPr>
              <a:tblGrid>
                <a:gridCol w="559004">
                  <a:extLst>
                    <a:ext uri="{9D8B030D-6E8A-4147-A177-3AD203B41FA5}">
                      <a16:colId xmlns:a16="http://schemas.microsoft.com/office/drawing/2014/main" xmlns="" val="20000"/>
                    </a:ext>
                  </a:extLst>
                </a:gridCol>
                <a:gridCol w="38065">
                  <a:extLst>
                    <a:ext uri="{9D8B030D-6E8A-4147-A177-3AD203B41FA5}">
                      <a16:colId xmlns:a16="http://schemas.microsoft.com/office/drawing/2014/main" xmlns="" val="20001"/>
                    </a:ext>
                  </a:extLst>
                </a:gridCol>
                <a:gridCol w="1024601">
                  <a:extLst>
                    <a:ext uri="{9D8B030D-6E8A-4147-A177-3AD203B41FA5}">
                      <a16:colId xmlns:a16="http://schemas.microsoft.com/office/drawing/2014/main" xmlns="" val="20002"/>
                    </a:ext>
                  </a:extLst>
                </a:gridCol>
                <a:gridCol w="30772">
                  <a:extLst>
                    <a:ext uri="{9D8B030D-6E8A-4147-A177-3AD203B41FA5}">
                      <a16:colId xmlns:a16="http://schemas.microsoft.com/office/drawing/2014/main" xmlns="" val="20003"/>
                    </a:ext>
                  </a:extLst>
                </a:gridCol>
                <a:gridCol w="94539">
                  <a:extLst>
                    <a:ext uri="{9D8B030D-6E8A-4147-A177-3AD203B41FA5}">
                      <a16:colId xmlns:a16="http://schemas.microsoft.com/office/drawing/2014/main" xmlns="" val="20004"/>
                    </a:ext>
                  </a:extLst>
                </a:gridCol>
                <a:gridCol w="5414609">
                  <a:extLst>
                    <a:ext uri="{9D8B030D-6E8A-4147-A177-3AD203B41FA5}">
                      <a16:colId xmlns:a16="http://schemas.microsoft.com/office/drawing/2014/main" xmlns="" val="20005"/>
                    </a:ext>
                  </a:extLst>
                </a:gridCol>
                <a:gridCol w="33419">
                  <a:extLst>
                    <a:ext uri="{9D8B030D-6E8A-4147-A177-3AD203B41FA5}">
                      <a16:colId xmlns:a16="http://schemas.microsoft.com/office/drawing/2014/main" xmlns="" val="20006"/>
                    </a:ext>
                  </a:extLst>
                </a:gridCol>
                <a:gridCol w="33791">
                  <a:extLst>
                    <a:ext uri="{9D8B030D-6E8A-4147-A177-3AD203B41FA5}">
                      <a16:colId xmlns:a16="http://schemas.microsoft.com/office/drawing/2014/main" xmlns="" val="20007"/>
                    </a:ext>
                  </a:extLst>
                </a:gridCol>
                <a:gridCol w="1729991">
                  <a:extLst>
                    <a:ext uri="{9D8B030D-6E8A-4147-A177-3AD203B41FA5}">
                      <a16:colId xmlns:a16="http://schemas.microsoft.com/office/drawing/2014/main" xmlns="" val="20008"/>
                    </a:ext>
                  </a:extLst>
                </a:gridCol>
                <a:gridCol w="54805">
                  <a:extLst>
                    <a:ext uri="{9D8B030D-6E8A-4147-A177-3AD203B41FA5}">
                      <a16:colId xmlns:a16="http://schemas.microsoft.com/office/drawing/2014/main" xmlns="" val="20009"/>
                    </a:ext>
                  </a:extLst>
                </a:gridCol>
                <a:gridCol w="33039">
                  <a:extLst>
                    <a:ext uri="{9D8B030D-6E8A-4147-A177-3AD203B41FA5}">
                      <a16:colId xmlns:a16="http://schemas.microsoft.com/office/drawing/2014/main" xmlns="" val="20010"/>
                    </a:ext>
                  </a:extLst>
                </a:gridCol>
                <a:gridCol w="102656">
                  <a:extLst>
                    <a:ext uri="{9D8B030D-6E8A-4147-A177-3AD203B41FA5}">
                      <a16:colId xmlns:a16="http://schemas.microsoft.com/office/drawing/2014/main" xmlns="" val="20011"/>
                    </a:ext>
                  </a:extLst>
                </a:gridCol>
              </a:tblGrid>
              <a:tr h="194587">
                <a:tc gridSpan="12">
                  <a:txBody>
                    <a:bodyPr/>
                    <a:lstStyle/>
                    <a:p>
                      <a:pPr algn="ctr"/>
                      <a:endParaRPr lang="fr-FR" sz="1400" dirty="0">
                        <a:latin typeface="Unistra A"/>
                        <a:cs typeface="Unistra A"/>
                      </a:endParaRPr>
                    </a:p>
                  </a:txBody>
                  <a:tcPr marL="72000" marR="72000" marT="0" marB="504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black"/>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194587">
                <a:tc>
                  <a:txBody>
                    <a:bodyPr/>
                    <a:lstStyle/>
                    <a:p>
                      <a:pPr algn="l"/>
                      <a:endParaRPr lang="fr-FR" sz="1400" dirty="0">
                        <a:latin typeface="Unistra A"/>
                        <a:cs typeface="Unistra A"/>
                      </a:endParaRPr>
                    </a:p>
                  </a:txBody>
                  <a:tcPr marL="0" marR="0" marT="0" marB="0">
                    <a:lnL w="6350" cap="flat" cmpd="sng" algn="ctr">
                      <a:no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r>
                        <a:rPr lang="fr-FR" sz="1400" b="1" dirty="0">
                          <a:latin typeface="Unistra A"/>
                          <a:cs typeface="Unistra A"/>
                        </a:rPr>
                        <a:t>Université</a:t>
                      </a:r>
                      <a:r>
                        <a:rPr lang="fr-FR" sz="1400" dirty="0">
                          <a:latin typeface="Unistra A"/>
                          <a:cs typeface="Unistra A"/>
                        </a:rPr>
                        <a:t> de Strasbourg</a:t>
                      </a:r>
                      <a:endParaRPr lang="fr-FR" sz="1400" dirty="0"/>
                    </a:p>
                  </a:txBody>
                  <a:tcPr marL="72000" marR="0" marT="216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4587">
                <a:tc gridSpan="12">
                  <a:txBody>
                    <a:bodyPr/>
                    <a:lstStyle/>
                    <a:p>
                      <a:pPr algn="ctr"/>
                      <a:endParaRPr lang="fr-FR" sz="1400" dirty="0">
                        <a:latin typeface="Unistra A"/>
                        <a:cs typeface="Unistra A"/>
                      </a:endParaRPr>
                    </a:p>
                  </a:txBody>
                  <a:tcPr marL="0" marR="0" marT="0" marB="504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2"/>
                  </a:ext>
                </a:extLst>
              </a:tr>
            </a:tbl>
          </a:graphicData>
        </a:graphic>
      </p:graphicFrame>
      <p:sp>
        <p:nvSpPr>
          <p:cNvPr id="11" name="Espace réservé de la date 23"/>
          <p:cNvSpPr>
            <a:spLocks noGrp="1"/>
          </p:cNvSpPr>
          <p:nvPr>
            <p:ph type="dt" sz="half" idx="10"/>
          </p:nvPr>
        </p:nvSpPr>
        <p:spPr>
          <a:xfrm>
            <a:off x="598324" y="6309455"/>
            <a:ext cx="1013600" cy="274324"/>
          </a:xfrm>
        </p:spPr>
        <p:txBody>
          <a:bodyPr/>
          <a:lstStyle/>
          <a:p>
            <a:fld id="{36CA564F-FD4B-AE40-B362-26C83C39EC1B}" type="datetime1">
              <a:rPr lang="fr-FR" smtClean="0"/>
              <a:t>18/09/2017</a:t>
            </a:fld>
            <a:endParaRPr lang="fr-FR" dirty="0"/>
          </a:p>
        </p:txBody>
      </p:sp>
      <p:sp>
        <p:nvSpPr>
          <p:cNvPr id="12" name="Espace réservé du pied de page 24"/>
          <p:cNvSpPr>
            <a:spLocks noGrp="1"/>
          </p:cNvSpPr>
          <p:nvPr>
            <p:ph type="ftr" sz="quarter" idx="11"/>
          </p:nvPr>
        </p:nvSpPr>
        <p:spPr>
          <a:xfrm>
            <a:off x="1752600" y="6309455"/>
            <a:ext cx="5410200" cy="274324"/>
          </a:xfrm>
        </p:spPr>
        <p:txBody>
          <a:bodyPr/>
          <a:lstStyle/>
          <a:p>
            <a:r>
              <a:rPr lang="fr-FR" dirty="0"/>
              <a:t>Cliquez ici pour modifier le titre de votre présentation </a:t>
            </a:r>
          </a:p>
        </p:txBody>
      </p:sp>
      <p:sp>
        <p:nvSpPr>
          <p:cNvPr id="13" name="Espace réservé du numéro de diapositive 25"/>
          <p:cNvSpPr>
            <a:spLocks noGrp="1"/>
          </p:cNvSpPr>
          <p:nvPr>
            <p:ph type="sldNum" sz="quarter" idx="12"/>
          </p:nvPr>
        </p:nvSpPr>
        <p:spPr>
          <a:xfrm>
            <a:off x="0" y="6309455"/>
            <a:ext cx="555020" cy="274324"/>
          </a:xfrm>
        </p:spPr>
        <p:txBody>
          <a:bodyPr/>
          <a:lstStyle/>
          <a:p>
            <a:fld id="{2CEFAB9C-9D20-B149-B69D-443DC4350F1B}" type="slidenum">
              <a:rPr lang="fr-FR" smtClean="0"/>
              <a:pPr/>
              <a:t>‹N°›</a:t>
            </a:fld>
            <a:endParaRPr lang="fr-FR" dirty="0"/>
          </a:p>
        </p:txBody>
      </p:sp>
    </p:spTree>
    <p:extLst>
      <p:ext uri="{BB962C8B-B14F-4D97-AF65-F5344CB8AC3E}">
        <p14:creationId xmlns:p14="http://schemas.microsoft.com/office/powerpoint/2010/main" val="188537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1/2">
    <p:spTree>
      <p:nvGrpSpPr>
        <p:cNvPr id="1" name=""/>
        <p:cNvGrpSpPr/>
        <p:nvPr/>
      </p:nvGrpSpPr>
      <p:grpSpPr>
        <a:xfrm>
          <a:off x="0" y="0"/>
          <a:ext cx="0" cy="0"/>
          <a:chOff x="0" y="0"/>
          <a:chExt cx="0" cy="0"/>
        </a:xfrm>
      </p:grpSpPr>
      <p:sp>
        <p:nvSpPr>
          <p:cNvPr id="19" name="Espace réservé pour une image  4"/>
          <p:cNvSpPr>
            <a:spLocks noGrp="1"/>
          </p:cNvSpPr>
          <p:nvPr>
            <p:ph type="pic" sz="quarter" idx="16" hasCustomPrompt="1"/>
          </p:nvPr>
        </p:nvSpPr>
        <p:spPr>
          <a:xfrm>
            <a:off x="4673600" y="0"/>
            <a:ext cx="4470399" cy="6310800"/>
          </a:xfrm>
          <a:prstGeom prst="rect">
            <a:avLst/>
          </a:prstGeom>
        </p:spPr>
        <p:txBody>
          <a:bodyPr vert="horz" anchor="ctr"/>
          <a:lstStyle>
            <a:lvl1pPr marL="0" indent="0" algn="ctr">
              <a:buNone/>
              <a:defRPr sz="1400" baseline="0"/>
            </a:lvl1pPr>
          </a:lstStyle>
          <a:p>
            <a:r>
              <a:rPr lang="fr-FR" dirty="0"/>
              <a:t>Faites glissez une image </a:t>
            </a:r>
            <a:br>
              <a:rPr lang="fr-FR" dirty="0"/>
            </a:br>
            <a:r>
              <a:rPr lang="fr-FR" dirty="0"/>
              <a:t>ou cliquez sur l’icône pour choisir une image</a:t>
            </a:r>
          </a:p>
        </p:txBody>
      </p:sp>
      <p:sp>
        <p:nvSpPr>
          <p:cNvPr id="21" name="Espace réservé du texte 6"/>
          <p:cNvSpPr>
            <a:spLocks noGrp="1"/>
          </p:cNvSpPr>
          <p:nvPr>
            <p:ph type="body" sz="quarter" idx="14" hasCustomPrompt="1"/>
          </p:nvPr>
        </p:nvSpPr>
        <p:spPr>
          <a:xfrm>
            <a:off x="789551" y="496625"/>
            <a:ext cx="7372698" cy="652282"/>
          </a:xfrm>
          <a:prstGeom prst="rect">
            <a:avLst/>
          </a:prstGeom>
        </p:spPr>
        <p:txBody>
          <a:bodyPr vert="horz"/>
          <a:lstStyle>
            <a:lvl1pPr marL="0" indent="0">
              <a:buNone/>
              <a:defRPr sz="2400" baseline="0">
                <a:latin typeface="Unistra A"/>
                <a:cs typeface="Unistra A"/>
              </a:defRPr>
            </a:lvl1pPr>
          </a:lstStyle>
          <a:p>
            <a:pPr lvl="0"/>
            <a:r>
              <a:rPr lang="fr-FR" dirty="0"/>
              <a:t>Titre de la diapositive</a:t>
            </a:r>
          </a:p>
        </p:txBody>
      </p:sp>
      <p:sp>
        <p:nvSpPr>
          <p:cNvPr id="22" name="Espace réservé du texte 11"/>
          <p:cNvSpPr>
            <a:spLocks noGrp="1"/>
          </p:cNvSpPr>
          <p:nvPr>
            <p:ph type="body" sz="quarter" idx="15" hasCustomPrompt="1"/>
          </p:nvPr>
        </p:nvSpPr>
        <p:spPr>
          <a:xfrm>
            <a:off x="789550" y="249945"/>
            <a:ext cx="3621625" cy="301005"/>
          </a:xfrm>
          <a:prstGeom prst="rect">
            <a:avLst/>
          </a:prstGeom>
        </p:spPr>
        <p:txBody>
          <a:bodyPr vert="horz"/>
          <a:lstStyle>
            <a:lvl1pPr marL="0" indent="0">
              <a:buNone/>
              <a:defRPr sz="1400" baseline="0"/>
            </a:lvl1pPr>
          </a:lstStyle>
          <a:p>
            <a:pPr lvl="0"/>
            <a:r>
              <a:rPr lang="fr-FR" dirty="0"/>
              <a:t>Chapitre 1 | Titre du chapitre</a:t>
            </a:r>
          </a:p>
        </p:txBody>
      </p:sp>
      <p:graphicFrame>
        <p:nvGraphicFramePr>
          <p:cNvPr id="9" name="Tableau 8"/>
          <p:cNvGraphicFramePr>
            <a:graphicFrameLocks noGrp="1"/>
          </p:cNvGraphicFramePr>
          <p:nvPr userDrawn="1">
            <p:extLst>
              <p:ext uri="{D42A27DB-BD31-4B8C-83A1-F6EECF244321}">
                <p14:modId xmlns:p14="http://schemas.microsoft.com/office/powerpoint/2010/main" val="2380093033"/>
              </p:ext>
            </p:extLst>
          </p:nvPr>
        </p:nvGraphicFramePr>
        <p:xfrm>
          <a:off x="1" y="6055594"/>
          <a:ext cx="9149291" cy="801840"/>
        </p:xfrm>
        <a:graphic>
          <a:graphicData uri="http://schemas.openxmlformats.org/drawingml/2006/table">
            <a:tbl>
              <a:tblPr>
                <a:tableStyleId>{5C22544A-7EE6-4342-B048-85BDC9FD1C3A}</a:tableStyleId>
              </a:tblPr>
              <a:tblGrid>
                <a:gridCol w="559004">
                  <a:extLst>
                    <a:ext uri="{9D8B030D-6E8A-4147-A177-3AD203B41FA5}">
                      <a16:colId xmlns:a16="http://schemas.microsoft.com/office/drawing/2014/main" xmlns="" val="20000"/>
                    </a:ext>
                  </a:extLst>
                </a:gridCol>
                <a:gridCol w="38065">
                  <a:extLst>
                    <a:ext uri="{9D8B030D-6E8A-4147-A177-3AD203B41FA5}">
                      <a16:colId xmlns:a16="http://schemas.microsoft.com/office/drawing/2014/main" xmlns="" val="20001"/>
                    </a:ext>
                  </a:extLst>
                </a:gridCol>
                <a:gridCol w="1024601">
                  <a:extLst>
                    <a:ext uri="{9D8B030D-6E8A-4147-A177-3AD203B41FA5}">
                      <a16:colId xmlns:a16="http://schemas.microsoft.com/office/drawing/2014/main" xmlns="" val="20002"/>
                    </a:ext>
                  </a:extLst>
                </a:gridCol>
                <a:gridCol w="30772">
                  <a:extLst>
                    <a:ext uri="{9D8B030D-6E8A-4147-A177-3AD203B41FA5}">
                      <a16:colId xmlns:a16="http://schemas.microsoft.com/office/drawing/2014/main" xmlns="" val="20003"/>
                    </a:ext>
                  </a:extLst>
                </a:gridCol>
                <a:gridCol w="94539">
                  <a:extLst>
                    <a:ext uri="{9D8B030D-6E8A-4147-A177-3AD203B41FA5}">
                      <a16:colId xmlns:a16="http://schemas.microsoft.com/office/drawing/2014/main" xmlns="" val="20004"/>
                    </a:ext>
                  </a:extLst>
                </a:gridCol>
                <a:gridCol w="5414609">
                  <a:extLst>
                    <a:ext uri="{9D8B030D-6E8A-4147-A177-3AD203B41FA5}">
                      <a16:colId xmlns:a16="http://schemas.microsoft.com/office/drawing/2014/main" xmlns="" val="20005"/>
                    </a:ext>
                  </a:extLst>
                </a:gridCol>
                <a:gridCol w="33419">
                  <a:extLst>
                    <a:ext uri="{9D8B030D-6E8A-4147-A177-3AD203B41FA5}">
                      <a16:colId xmlns:a16="http://schemas.microsoft.com/office/drawing/2014/main" xmlns="" val="20006"/>
                    </a:ext>
                  </a:extLst>
                </a:gridCol>
                <a:gridCol w="33791">
                  <a:extLst>
                    <a:ext uri="{9D8B030D-6E8A-4147-A177-3AD203B41FA5}">
                      <a16:colId xmlns:a16="http://schemas.microsoft.com/office/drawing/2014/main" xmlns="" val="20007"/>
                    </a:ext>
                  </a:extLst>
                </a:gridCol>
                <a:gridCol w="1729991">
                  <a:extLst>
                    <a:ext uri="{9D8B030D-6E8A-4147-A177-3AD203B41FA5}">
                      <a16:colId xmlns:a16="http://schemas.microsoft.com/office/drawing/2014/main" xmlns="" val="20008"/>
                    </a:ext>
                  </a:extLst>
                </a:gridCol>
                <a:gridCol w="54805">
                  <a:extLst>
                    <a:ext uri="{9D8B030D-6E8A-4147-A177-3AD203B41FA5}">
                      <a16:colId xmlns:a16="http://schemas.microsoft.com/office/drawing/2014/main" xmlns="" val="20009"/>
                    </a:ext>
                  </a:extLst>
                </a:gridCol>
                <a:gridCol w="33039">
                  <a:extLst>
                    <a:ext uri="{9D8B030D-6E8A-4147-A177-3AD203B41FA5}">
                      <a16:colId xmlns:a16="http://schemas.microsoft.com/office/drawing/2014/main" xmlns="" val="20010"/>
                    </a:ext>
                  </a:extLst>
                </a:gridCol>
                <a:gridCol w="102656">
                  <a:extLst>
                    <a:ext uri="{9D8B030D-6E8A-4147-A177-3AD203B41FA5}">
                      <a16:colId xmlns:a16="http://schemas.microsoft.com/office/drawing/2014/main" xmlns="" val="20011"/>
                    </a:ext>
                  </a:extLst>
                </a:gridCol>
              </a:tblGrid>
              <a:tr h="194587">
                <a:tc gridSpan="12">
                  <a:txBody>
                    <a:bodyPr/>
                    <a:lstStyle/>
                    <a:p>
                      <a:pPr algn="ctr"/>
                      <a:endParaRPr lang="fr-FR" sz="1400" dirty="0">
                        <a:latin typeface="Unistra A"/>
                        <a:cs typeface="Unistra A"/>
                      </a:endParaRPr>
                    </a:p>
                  </a:txBody>
                  <a:tcPr marL="72000" marR="72000" marT="0" marB="504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black"/>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194587">
                <a:tc>
                  <a:txBody>
                    <a:bodyPr/>
                    <a:lstStyle/>
                    <a:p>
                      <a:pPr algn="l"/>
                      <a:endParaRPr lang="fr-FR" sz="1400" dirty="0">
                        <a:latin typeface="Unistra A"/>
                        <a:cs typeface="Unistra A"/>
                      </a:endParaRPr>
                    </a:p>
                  </a:txBody>
                  <a:tcPr marL="0" marR="0" marT="0" marB="0">
                    <a:lnL w="6350" cap="flat" cmpd="sng" algn="ctr">
                      <a:no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r>
                        <a:rPr lang="fr-FR" sz="1400" b="1" dirty="0">
                          <a:latin typeface="Unistra A"/>
                          <a:cs typeface="Unistra A"/>
                        </a:rPr>
                        <a:t>Université</a:t>
                      </a:r>
                      <a:r>
                        <a:rPr lang="fr-FR" sz="1400" dirty="0">
                          <a:latin typeface="Unistra A"/>
                          <a:cs typeface="Unistra A"/>
                        </a:rPr>
                        <a:t> de Strasbourg</a:t>
                      </a:r>
                      <a:endParaRPr lang="fr-FR" sz="1400" dirty="0"/>
                    </a:p>
                  </a:txBody>
                  <a:tcPr marL="72000" marR="0" marT="216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4587">
                <a:tc gridSpan="12">
                  <a:txBody>
                    <a:bodyPr/>
                    <a:lstStyle/>
                    <a:p>
                      <a:pPr algn="ctr"/>
                      <a:endParaRPr lang="fr-FR" sz="1400" dirty="0">
                        <a:latin typeface="Unistra A"/>
                        <a:cs typeface="Unistra A"/>
                      </a:endParaRPr>
                    </a:p>
                  </a:txBody>
                  <a:tcPr marL="0" marR="0" marT="0" marB="504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2"/>
                  </a:ext>
                </a:extLst>
              </a:tr>
            </a:tbl>
          </a:graphicData>
        </a:graphic>
      </p:graphicFrame>
      <p:sp>
        <p:nvSpPr>
          <p:cNvPr id="11" name="Espace réservé de la date 23"/>
          <p:cNvSpPr>
            <a:spLocks noGrp="1"/>
          </p:cNvSpPr>
          <p:nvPr>
            <p:ph type="dt" sz="half" idx="10"/>
          </p:nvPr>
        </p:nvSpPr>
        <p:spPr>
          <a:xfrm>
            <a:off x="598324" y="6309455"/>
            <a:ext cx="1013600" cy="274324"/>
          </a:xfrm>
        </p:spPr>
        <p:txBody>
          <a:bodyPr/>
          <a:lstStyle/>
          <a:p>
            <a:fld id="{36CA564F-FD4B-AE40-B362-26C83C39EC1B}" type="datetime1">
              <a:rPr lang="fr-FR" smtClean="0"/>
              <a:t>18/09/2017</a:t>
            </a:fld>
            <a:endParaRPr lang="fr-FR" dirty="0"/>
          </a:p>
        </p:txBody>
      </p:sp>
      <p:sp>
        <p:nvSpPr>
          <p:cNvPr id="12" name="Espace réservé du pied de page 24"/>
          <p:cNvSpPr>
            <a:spLocks noGrp="1"/>
          </p:cNvSpPr>
          <p:nvPr>
            <p:ph type="ftr" sz="quarter" idx="11"/>
          </p:nvPr>
        </p:nvSpPr>
        <p:spPr>
          <a:xfrm>
            <a:off x="1752600" y="6309455"/>
            <a:ext cx="5410200" cy="274324"/>
          </a:xfrm>
        </p:spPr>
        <p:txBody>
          <a:bodyPr/>
          <a:lstStyle/>
          <a:p>
            <a:r>
              <a:rPr lang="fr-FR" dirty="0"/>
              <a:t>Cliquez ici pour modifier le titre de votre présentation </a:t>
            </a:r>
          </a:p>
        </p:txBody>
      </p:sp>
      <p:sp>
        <p:nvSpPr>
          <p:cNvPr id="13" name="Espace réservé du numéro de diapositive 25"/>
          <p:cNvSpPr>
            <a:spLocks noGrp="1"/>
          </p:cNvSpPr>
          <p:nvPr>
            <p:ph type="sldNum" sz="quarter" idx="12"/>
          </p:nvPr>
        </p:nvSpPr>
        <p:spPr>
          <a:xfrm>
            <a:off x="0" y="6309455"/>
            <a:ext cx="555020" cy="274324"/>
          </a:xfrm>
        </p:spPr>
        <p:txBody>
          <a:bodyPr/>
          <a:lstStyle/>
          <a:p>
            <a:fld id="{2CEFAB9C-9D20-B149-B69D-443DC4350F1B}" type="slidenum">
              <a:rPr lang="fr-FR" smtClean="0"/>
              <a:pPr/>
              <a:t>‹N°›</a:t>
            </a:fld>
            <a:endParaRPr lang="fr-FR" dirty="0"/>
          </a:p>
        </p:txBody>
      </p:sp>
    </p:spTree>
    <p:extLst>
      <p:ext uri="{BB962C8B-B14F-4D97-AF65-F5344CB8AC3E}">
        <p14:creationId xmlns:p14="http://schemas.microsoft.com/office/powerpoint/2010/main" val="343169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1/3">
    <p:spTree>
      <p:nvGrpSpPr>
        <p:cNvPr id="1" name=""/>
        <p:cNvGrpSpPr/>
        <p:nvPr/>
      </p:nvGrpSpPr>
      <p:grpSpPr>
        <a:xfrm>
          <a:off x="0" y="0"/>
          <a:ext cx="0" cy="0"/>
          <a:chOff x="0" y="0"/>
          <a:chExt cx="0" cy="0"/>
        </a:xfrm>
      </p:grpSpPr>
      <p:sp>
        <p:nvSpPr>
          <p:cNvPr id="18" name="Espace réservé pour une image  4"/>
          <p:cNvSpPr>
            <a:spLocks noGrp="1"/>
          </p:cNvSpPr>
          <p:nvPr>
            <p:ph type="pic" sz="quarter" idx="18" hasCustomPrompt="1"/>
          </p:nvPr>
        </p:nvSpPr>
        <p:spPr>
          <a:xfrm>
            <a:off x="5479142" y="0"/>
            <a:ext cx="3664857" cy="6310800"/>
          </a:xfrm>
          <a:prstGeom prst="rect">
            <a:avLst/>
          </a:prstGeom>
        </p:spPr>
        <p:txBody>
          <a:bodyPr vert="horz" anchor="ctr"/>
          <a:lstStyle>
            <a:lvl1pPr marL="0" indent="0" algn="ctr">
              <a:buNone/>
              <a:defRPr sz="1400" baseline="0"/>
            </a:lvl1pPr>
          </a:lstStyle>
          <a:p>
            <a:r>
              <a:rPr lang="fr-FR" dirty="0"/>
              <a:t>Faites glissez une image </a:t>
            </a:r>
            <a:br>
              <a:rPr lang="fr-FR" dirty="0"/>
            </a:br>
            <a:r>
              <a:rPr lang="fr-FR" dirty="0"/>
              <a:t>ou cliquez sur l’icône pour choisir une image</a:t>
            </a:r>
          </a:p>
        </p:txBody>
      </p:sp>
      <p:sp>
        <p:nvSpPr>
          <p:cNvPr id="20" name="Espace réservé du texte 6"/>
          <p:cNvSpPr>
            <a:spLocks noGrp="1"/>
          </p:cNvSpPr>
          <p:nvPr>
            <p:ph type="body" sz="quarter" idx="14" hasCustomPrompt="1"/>
          </p:nvPr>
        </p:nvSpPr>
        <p:spPr>
          <a:xfrm>
            <a:off x="789551" y="496625"/>
            <a:ext cx="7372698" cy="652282"/>
          </a:xfrm>
          <a:prstGeom prst="rect">
            <a:avLst/>
          </a:prstGeom>
        </p:spPr>
        <p:txBody>
          <a:bodyPr vert="horz"/>
          <a:lstStyle>
            <a:lvl1pPr marL="0" indent="0">
              <a:buNone/>
              <a:defRPr sz="2400" baseline="0">
                <a:latin typeface="Unistra A"/>
                <a:cs typeface="Unistra A"/>
              </a:defRPr>
            </a:lvl1pPr>
          </a:lstStyle>
          <a:p>
            <a:pPr lvl="0"/>
            <a:r>
              <a:rPr lang="fr-FR" dirty="0"/>
              <a:t>Titre de la diapositive</a:t>
            </a:r>
          </a:p>
        </p:txBody>
      </p:sp>
      <p:sp>
        <p:nvSpPr>
          <p:cNvPr id="21" name="Espace réservé du texte 11"/>
          <p:cNvSpPr>
            <a:spLocks noGrp="1"/>
          </p:cNvSpPr>
          <p:nvPr>
            <p:ph type="body" sz="quarter" idx="15" hasCustomPrompt="1"/>
          </p:nvPr>
        </p:nvSpPr>
        <p:spPr>
          <a:xfrm>
            <a:off x="789550" y="249945"/>
            <a:ext cx="3621625" cy="301005"/>
          </a:xfrm>
          <a:prstGeom prst="rect">
            <a:avLst/>
          </a:prstGeom>
        </p:spPr>
        <p:txBody>
          <a:bodyPr vert="horz"/>
          <a:lstStyle>
            <a:lvl1pPr marL="0" indent="0">
              <a:buNone/>
              <a:defRPr sz="1400" baseline="0"/>
            </a:lvl1pPr>
          </a:lstStyle>
          <a:p>
            <a:pPr lvl="0"/>
            <a:r>
              <a:rPr lang="fr-FR" dirty="0"/>
              <a:t>Chapitre 1 | Titre du chapitre</a:t>
            </a:r>
          </a:p>
        </p:txBody>
      </p:sp>
      <p:graphicFrame>
        <p:nvGraphicFramePr>
          <p:cNvPr id="10" name="Tableau 9"/>
          <p:cNvGraphicFramePr>
            <a:graphicFrameLocks noGrp="1"/>
          </p:cNvGraphicFramePr>
          <p:nvPr userDrawn="1">
            <p:extLst>
              <p:ext uri="{D42A27DB-BD31-4B8C-83A1-F6EECF244321}">
                <p14:modId xmlns:p14="http://schemas.microsoft.com/office/powerpoint/2010/main" val="2380093033"/>
              </p:ext>
            </p:extLst>
          </p:nvPr>
        </p:nvGraphicFramePr>
        <p:xfrm>
          <a:off x="1" y="6055594"/>
          <a:ext cx="9149291" cy="801840"/>
        </p:xfrm>
        <a:graphic>
          <a:graphicData uri="http://schemas.openxmlformats.org/drawingml/2006/table">
            <a:tbl>
              <a:tblPr>
                <a:tableStyleId>{5C22544A-7EE6-4342-B048-85BDC9FD1C3A}</a:tableStyleId>
              </a:tblPr>
              <a:tblGrid>
                <a:gridCol w="559004">
                  <a:extLst>
                    <a:ext uri="{9D8B030D-6E8A-4147-A177-3AD203B41FA5}">
                      <a16:colId xmlns:a16="http://schemas.microsoft.com/office/drawing/2014/main" xmlns="" val="20000"/>
                    </a:ext>
                  </a:extLst>
                </a:gridCol>
                <a:gridCol w="38065">
                  <a:extLst>
                    <a:ext uri="{9D8B030D-6E8A-4147-A177-3AD203B41FA5}">
                      <a16:colId xmlns:a16="http://schemas.microsoft.com/office/drawing/2014/main" xmlns="" val="20001"/>
                    </a:ext>
                  </a:extLst>
                </a:gridCol>
                <a:gridCol w="1024601">
                  <a:extLst>
                    <a:ext uri="{9D8B030D-6E8A-4147-A177-3AD203B41FA5}">
                      <a16:colId xmlns:a16="http://schemas.microsoft.com/office/drawing/2014/main" xmlns="" val="20002"/>
                    </a:ext>
                  </a:extLst>
                </a:gridCol>
                <a:gridCol w="30772">
                  <a:extLst>
                    <a:ext uri="{9D8B030D-6E8A-4147-A177-3AD203B41FA5}">
                      <a16:colId xmlns:a16="http://schemas.microsoft.com/office/drawing/2014/main" xmlns="" val="20003"/>
                    </a:ext>
                  </a:extLst>
                </a:gridCol>
                <a:gridCol w="94539">
                  <a:extLst>
                    <a:ext uri="{9D8B030D-6E8A-4147-A177-3AD203B41FA5}">
                      <a16:colId xmlns:a16="http://schemas.microsoft.com/office/drawing/2014/main" xmlns="" val="20004"/>
                    </a:ext>
                  </a:extLst>
                </a:gridCol>
                <a:gridCol w="5414609">
                  <a:extLst>
                    <a:ext uri="{9D8B030D-6E8A-4147-A177-3AD203B41FA5}">
                      <a16:colId xmlns:a16="http://schemas.microsoft.com/office/drawing/2014/main" xmlns="" val="20005"/>
                    </a:ext>
                  </a:extLst>
                </a:gridCol>
                <a:gridCol w="33419">
                  <a:extLst>
                    <a:ext uri="{9D8B030D-6E8A-4147-A177-3AD203B41FA5}">
                      <a16:colId xmlns:a16="http://schemas.microsoft.com/office/drawing/2014/main" xmlns="" val="20006"/>
                    </a:ext>
                  </a:extLst>
                </a:gridCol>
                <a:gridCol w="33791">
                  <a:extLst>
                    <a:ext uri="{9D8B030D-6E8A-4147-A177-3AD203B41FA5}">
                      <a16:colId xmlns:a16="http://schemas.microsoft.com/office/drawing/2014/main" xmlns="" val="20007"/>
                    </a:ext>
                  </a:extLst>
                </a:gridCol>
                <a:gridCol w="1729991">
                  <a:extLst>
                    <a:ext uri="{9D8B030D-6E8A-4147-A177-3AD203B41FA5}">
                      <a16:colId xmlns:a16="http://schemas.microsoft.com/office/drawing/2014/main" xmlns="" val="20008"/>
                    </a:ext>
                  </a:extLst>
                </a:gridCol>
                <a:gridCol w="54805">
                  <a:extLst>
                    <a:ext uri="{9D8B030D-6E8A-4147-A177-3AD203B41FA5}">
                      <a16:colId xmlns:a16="http://schemas.microsoft.com/office/drawing/2014/main" xmlns="" val="20009"/>
                    </a:ext>
                  </a:extLst>
                </a:gridCol>
                <a:gridCol w="33039">
                  <a:extLst>
                    <a:ext uri="{9D8B030D-6E8A-4147-A177-3AD203B41FA5}">
                      <a16:colId xmlns:a16="http://schemas.microsoft.com/office/drawing/2014/main" xmlns="" val="20010"/>
                    </a:ext>
                  </a:extLst>
                </a:gridCol>
                <a:gridCol w="102656">
                  <a:extLst>
                    <a:ext uri="{9D8B030D-6E8A-4147-A177-3AD203B41FA5}">
                      <a16:colId xmlns:a16="http://schemas.microsoft.com/office/drawing/2014/main" xmlns="" val="20011"/>
                    </a:ext>
                  </a:extLst>
                </a:gridCol>
              </a:tblGrid>
              <a:tr h="194587">
                <a:tc gridSpan="12">
                  <a:txBody>
                    <a:bodyPr/>
                    <a:lstStyle/>
                    <a:p>
                      <a:pPr algn="ctr"/>
                      <a:endParaRPr lang="fr-FR" sz="1400" dirty="0">
                        <a:latin typeface="Unistra A"/>
                        <a:cs typeface="Unistra A"/>
                      </a:endParaRPr>
                    </a:p>
                  </a:txBody>
                  <a:tcPr marL="72000" marR="72000" marT="0" marB="504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black"/>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194587">
                <a:tc>
                  <a:txBody>
                    <a:bodyPr/>
                    <a:lstStyle/>
                    <a:p>
                      <a:pPr algn="l"/>
                      <a:endParaRPr lang="fr-FR" sz="1400" dirty="0">
                        <a:latin typeface="Unistra A"/>
                        <a:cs typeface="Unistra A"/>
                      </a:endParaRPr>
                    </a:p>
                  </a:txBody>
                  <a:tcPr marL="0" marR="0" marT="0" marB="0">
                    <a:lnL w="6350" cap="flat" cmpd="sng" algn="ctr">
                      <a:no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r>
                        <a:rPr lang="fr-FR" sz="1400" b="1" dirty="0">
                          <a:latin typeface="Unistra A"/>
                          <a:cs typeface="Unistra A"/>
                        </a:rPr>
                        <a:t>Université</a:t>
                      </a:r>
                      <a:r>
                        <a:rPr lang="fr-FR" sz="1400" dirty="0">
                          <a:latin typeface="Unistra A"/>
                          <a:cs typeface="Unistra A"/>
                        </a:rPr>
                        <a:t> de Strasbourg</a:t>
                      </a:r>
                      <a:endParaRPr lang="fr-FR" sz="1400" dirty="0"/>
                    </a:p>
                  </a:txBody>
                  <a:tcPr marL="72000" marR="0" marT="216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4587">
                <a:tc gridSpan="12">
                  <a:txBody>
                    <a:bodyPr/>
                    <a:lstStyle/>
                    <a:p>
                      <a:pPr algn="ctr"/>
                      <a:endParaRPr lang="fr-FR" sz="1400" dirty="0">
                        <a:latin typeface="Unistra A"/>
                        <a:cs typeface="Unistra A"/>
                      </a:endParaRPr>
                    </a:p>
                  </a:txBody>
                  <a:tcPr marL="0" marR="0" marT="0" marB="504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2"/>
                  </a:ext>
                </a:extLst>
              </a:tr>
            </a:tbl>
          </a:graphicData>
        </a:graphic>
      </p:graphicFrame>
      <p:sp>
        <p:nvSpPr>
          <p:cNvPr id="11" name="Espace réservé de la date 23"/>
          <p:cNvSpPr>
            <a:spLocks noGrp="1"/>
          </p:cNvSpPr>
          <p:nvPr>
            <p:ph type="dt" sz="half" idx="10"/>
          </p:nvPr>
        </p:nvSpPr>
        <p:spPr>
          <a:xfrm>
            <a:off x="598324" y="6309455"/>
            <a:ext cx="1013600" cy="274324"/>
          </a:xfrm>
        </p:spPr>
        <p:txBody>
          <a:bodyPr/>
          <a:lstStyle/>
          <a:p>
            <a:fld id="{36CA564F-FD4B-AE40-B362-26C83C39EC1B}" type="datetime1">
              <a:rPr lang="fr-FR" smtClean="0"/>
              <a:t>18/09/2017</a:t>
            </a:fld>
            <a:endParaRPr lang="fr-FR" dirty="0"/>
          </a:p>
        </p:txBody>
      </p:sp>
      <p:sp>
        <p:nvSpPr>
          <p:cNvPr id="12" name="Espace réservé du pied de page 24"/>
          <p:cNvSpPr>
            <a:spLocks noGrp="1"/>
          </p:cNvSpPr>
          <p:nvPr>
            <p:ph type="ftr" sz="quarter" idx="11"/>
          </p:nvPr>
        </p:nvSpPr>
        <p:spPr>
          <a:xfrm>
            <a:off x="1752600" y="6309455"/>
            <a:ext cx="5410200" cy="274324"/>
          </a:xfrm>
        </p:spPr>
        <p:txBody>
          <a:bodyPr/>
          <a:lstStyle/>
          <a:p>
            <a:r>
              <a:rPr lang="fr-FR" dirty="0"/>
              <a:t>Cliquez ici pour modifier le titre de votre présentation </a:t>
            </a:r>
          </a:p>
        </p:txBody>
      </p:sp>
      <p:sp>
        <p:nvSpPr>
          <p:cNvPr id="13" name="Espace réservé du numéro de diapositive 25"/>
          <p:cNvSpPr>
            <a:spLocks noGrp="1"/>
          </p:cNvSpPr>
          <p:nvPr>
            <p:ph type="sldNum" sz="quarter" idx="12"/>
          </p:nvPr>
        </p:nvSpPr>
        <p:spPr>
          <a:xfrm>
            <a:off x="0" y="6309455"/>
            <a:ext cx="555020" cy="274324"/>
          </a:xfrm>
        </p:spPr>
        <p:txBody>
          <a:bodyPr/>
          <a:lstStyle/>
          <a:p>
            <a:fld id="{2CEFAB9C-9D20-B149-B69D-443DC4350F1B}" type="slidenum">
              <a:rPr lang="fr-FR" smtClean="0"/>
              <a:pPr/>
              <a:t>‹N°›</a:t>
            </a:fld>
            <a:endParaRPr lang="fr-FR" dirty="0"/>
          </a:p>
        </p:txBody>
      </p:sp>
    </p:spTree>
    <p:extLst>
      <p:ext uri="{BB962C8B-B14F-4D97-AF65-F5344CB8AC3E}">
        <p14:creationId xmlns:p14="http://schemas.microsoft.com/office/powerpoint/2010/main" val="161864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images">
    <p:spTree>
      <p:nvGrpSpPr>
        <p:cNvPr id="1" name=""/>
        <p:cNvGrpSpPr/>
        <p:nvPr/>
      </p:nvGrpSpPr>
      <p:grpSpPr>
        <a:xfrm>
          <a:off x="0" y="0"/>
          <a:ext cx="0" cy="0"/>
          <a:chOff x="0" y="0"/>
          <a:chExt cx="0" cy="0"/>
        </a:xfrm>
      </p:grpSpPr>
      <p:sp>
        <p:nvSpPr>
          <p:cNvPr id="12" name="Espace réservé pour une image  10"/>
          <p:cNvSpPr>
            <a:spLocks noGrp="1"/>
          </p:cNvSpPr>
          <p:nvPr>
            <p:ph type="pic" sz="quarter" idx="14" hasCustomPrompt="1"/>
          </p:nvPr>
        </p:nvSpPr>
        <p:spPr>
          <a:xfrm>
            <a:off x="900067" y="2298700"/>
            <a:ext cx="3529013" cy="3468688"/>
          </a:xfrm>
        </p:spPr>
        <p:txBody>
          <a:bodyPr anchor="ct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1400"/>
            </a:lvl1pPr>
          </a:lstStyle>
          <a:p>
            <a:r>
              <a:rPr lang="fr-FR" dirty="0"/>
              <a:t>Faites glissez une image </a:t>
            </a:r>
            <a:br>
              <a:rPr lang="fr-FR" dirty="0"/>
            </a:br>
            <a:r>
              <a:rPr lang="fr-FR" dirty="0"/>
              <a:t>ou cliquez sur l’icône pour choisir une image</a:t>
            </a:r>
          </a:p>
          <a:p>
            <a:endParaRPr lang="fr-FR" dirty="0"/>
          </a:p>
        </p:txBody>
      </p:sp>
      <p:sp>
        <p:nvSpPr>
          <p:cNvPr id="11" name="Espace réservé pour une image  10"/>
          <p:cNvSpPr>
            <a:spLocks noGrp="1"/>
          </p:cNvSpPr>
          <p:nvPr>
            <p:ph type="pic" sz="quarter" idx="13" hasCustomPrompt="1"/>
          </p:nvPr>
        </p:nvSpPr>
        <p:spPr>
          <a:xfrm>
            <a:off x="4873625" y="2298700"/>
            <a:ext cx="3529013" cy="3468688"/>
          </a:xfrm>
        </p:spPr>
        <p:txBody>
          <a:bodyPr anchor="ct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1400"/>
            </a:lvl1pPr>
          </a:lstStyle>
          <a:p>
            <a:r>
              <a:rPr lang="fr-FR" dirty="0"/>
              <a:t>Faites glissez une image </a:t>
            </a:r>
            <a:br>
              <a:rPr lang="fr-FR" dirty="0"/>
            </a:br>
            <a:r>
              <a:rPr lang="fr-FR" dirty="0"/>
              <a:t>ou cliquez sur l’icône pour choisir une image</a:t>
            </a:r>
          </a:p>
          <a:p>
            <a:endParaRPr lang="fr-FR" dirty="0"/>
          </a:p>
        </p:txBody>
      </p:sp>
      <p:sp>
        <p:nvSpPr>
          <p:cNvPr id="22" name="Espace réservé du texte 6"/>
          <p:cNvSpPr>
            <a:spLocks noGrp="1"/>
          </p:cNvSpPr>
          <p:nvPr>
            <p:ph type="body" sz="quarter" idx="15" hasCustomPrompt="1"/>
          </p:nvPr>
        </p:nvSpPr>
        <p:spPr>
          <a:xfrm>
            <a:off x="789551" y="496625"/>
            <a:ext cx="7372698" cy="652282"/>
          </a:xfrm>
          <a:prstGeom prst="rect">
            <a:avLst/>
          </a:prstGeom>
        </p:spPr>
        <p:txBody>
          <a:bodyPr vert="horz"/>
          <a:lstStyle>
            <a:lvl1pPr marL="0" indent="0">
              <a:buNone/>
              <a:defRPr sz="2400" baseline="0">
                <a:latin typeface="Unistra A"/>
                <a:cs typeface="Unistra A"/>
              </a:defRPr>
            </a:lvl1pPr>
          </a:lstStyle>
          <a:p>
            <a:pPr lvl="0"/>
            <a:r>
              <a:rPr lang="fr-FR" dirty="0"/>
              <a:t>Titre de la diapositive</a:t>
            </a:r>
          </a:p>
        </p:txBody>
      </p:sp>
      <p:sp>
        <p:nvSpPr>
          <p:cNvPr id="23" name="Espace réservé du texte 11"/>
          <p:cNvSpPr>
            <a:spLocks noGrp="1"/>
          </p:cNvSpPr>
          <p:nvPr>
            <p:ph type="body" sz="quarter" idx="16" hasCustomPrompt="1"/>
          </p:nvPr>
        </p:nvSpPr>
        <p:spPr>
          <a:xfrm>
            <a:off x="789550" y="249945"/>
            <a:ext cx="3621625" cy="301005"/>
          </a:xfrm>
          <a:prstGeom prst="rect">
            <a:avLst/>
          </a:prstGeom>
        </p:spPr>
        <p:txBody>
          <a:bodyPr vert="horz"/>
          <a:lstStyle>
            <a:lvl1pPr marL="0" indent="0">
              <a:buNone/>
              <a:defRPr sz="1400" baseline="0"/>
            </a:lvl1pPr>
          </a:lstStyle>
          <a:p>
            <a:pPr lvl="0"/>
            <a:r>
              <a:rPr lang="fr-FR" dirty="0"/>
              <a:t>Chapitre 1 | Titre du chapitre</a:t>
            </a:r>
          </a:p>
        </p:txBody>
      </p:sp>
      <p:graphicFrame>
        <p:nvGraphicFramePr>
          <p:cNvPr id="13" name="Tableau 12"/>
          <p:cNvGraphicFramePr>
            <a:graphicFrameLocks noGrp="1"/>
          </p:cNvGraphicFramePr>
          <p:nvPr userDrawn="1">
            <p:extLst>
              <p:ext uri="{D42A27DB-BD31-4B8C-83A1-F6EECF244321}">
                <p14:modId xmlns:p14="http://schemas.microsoft.com/office/powerpoint/2010/main" val="2380093033"/>
              </p:ext>
            </p:extLst>
          </p:nvPr>
        </p:nvGraphicFramePr>
        <p:xfrm>
          <a:off x="1" y="6055594"/>
          <a:ext cx="9149291" cy="975840"/>
        </p:xfrm>
        <a:graphic>
          <a:graphicData uri="http://schemas.openxmlformats.org/drawingml/2006/table">
            <a:tbl>
              <a:tblPr>
                <a:tableStyleId>{5C22544A-7EE6-4342-B048-85BDC9FD1C3A}</a:tableStyleId>
              </a:tblPr>
              <a:tblGrid>
                <a:gridCol w="559004">
                  <a:extLst>
                    <a:ext uri="{9D8B030D-6E8A-4147-A177-3AD203B41FA5}">
                      <a16:colId xmlns:a16="http://schemas.microsoft.com/office/drawing/2014/main" xmlns="" val="20000"/>
                    </a:ext>
                  </a:extLst>
                </a:gridCol>
                <a:gridCol w="38065">
                  <a:extLst>
                    <a:ext uri="{9D8B030D-6E8A-4147-A177-3AD203B41FA5}">
                      <a16:colId xmlns:a16="http://schemas.microsoft.com/office/drawing/2014/main" xmlns="" val="20001"/>
                    </a:ext>
                  </a:extLst>
                </a:gridCol>
                <a:gridCol w="1024601">
                  <a:extLst>
                    <a:ext uri="{9D8B030D-6E8A-4147-A177-3AD203B41FA5}">
                      <a16:colId xmlns:a16="http://schemas.microsoft.com/office/drawing/2014/main" xmlns="" val="20002"/>
                    </a:ext>
                  </a:extLst>
                </a:gridCol>
                <a:gridCol w="30772">
                  <a:extLst>
                    <a:ext uri="{9D8B030D-6E8A-4147-A177-3AD203B41FA5}">
                      <a16:colId xmlns:a16="http://schemas.microsoft.com/office/drawing/2014/main" xmlns="" val="20003"/>
                    </a:ext>
                  </a:extLst>
                </a:gridCol>
                <a:gridCol w="94539">
                  <a:extLst>
                    <a:ext uri="{9D8B030D-6E8A-4147-A177-3AD203B41FA5}">
                      <a16:colId xmlns:a16="http://schemas.microsoft.com/office/drawing/2014/main" xmlns="" val="20004"/>
                    </a:ext>
                  </a:extLst>
                </a:gridCol>
                <a:gridCol w="5414609">
                  <a:extLst>
                    <a:ext uri="{9D8B030D-6E8A-4147-A177-3AD203B41FA5}">
                      <a16:colId xmlns:a16="http://schemas.microsoft.com/office/drawing/2014/main" xmlns="" val="20005"/>
                    </a:ext>
                  </a:extLst>
                </a:gridCol>
                <a:gridCol w="33419">
                  <a:extLst>
                    <a:ext uri="{9D8B030D-6E8A-4147-A177-3AD203B41FA5}">
                      <a16:colId xmlns:a16="http://schemas.microsoft.com/office/drawing/2014/main" xmlns="" val="20006"/>
                    </a:ext>
                  </a:extLst>
                </a:gridCol>
                <a:gridCol w="33791">
                  <a:extLst>
                    <a:ext uri="{9D8B030D-6E8A-4147-A177-3AD203B41FA5}">
                      <a16:colId xmlns:a16="http://schemas.microsoft.com/office/drawing/2014/main" xmlns="" val="20007"/>
                    </a:ext>
                  </a:extLst>
                </a:gridCol>
                <a:gridCol w="1729991">
                  <a:extLst>
                    <a:ext uri="{9D8B030D-6E8A-4147-A177-3AD203B41FA5}">
                      <a16:colId xmlns:a16="http://schemas.microsoft.com/office/drawing/2014/main" xmlns="" val="20008"/>
                    </a:ext>
                  </a:extLst>
                </a:gridCol>
                <a:gridCol w="54805">
                  <a:extLst>
                    <a:ext uri="{9D8B030D-6E8A-4147-A177-3AD203B41FA5}">
                      <a16:colId xmlns:a16="http://schemas.microsoft.com/office/drawing/2014/main" xmlns="" val="20009"/>
                    </a:ext>
                  </a:extLst>
                </a:gridCol>
                <a:gridCol w="33039">
                  <a:extLst>
                    <a:ext uri="{9D8B030D-6E8A-4147-A177-3AD203B41FA5}">
                      <a16:colId xmlns:a16="http://schemas.microsoft.com/office/drawing/2014/main" xmlns="" val="20010"/>
                    </a:ext>
                  </a:extLst>
                </a:gridCol>
                <a:gridCol w="102656">
                  <a:extLst>
                    <a:ext uri="{9D8B030D-6E8A-4147-A177-3AD203B41FA5}">
                      <a16:colId xmlns:a16="http://schemas.microsoft.com/office/drawing/2014/main" xmlns="" val="20011"/>
                    </a:ext>
                  </a:extLst>
                </a:gridCol>
              </a:tblGrid>
              <a:tr h="194587">
                <a:tc gridSpan="12">
                  <a:txBody>
                    <a:bodyPr/>
                    <a:lstStyle/>
                    <a:p>
                      <a:pPr algn="ctr"/>
                      <a:endParaRPr lang="fr-FR" sz="1400" dirty="0">
                        <a:latin typeface="Unistra A"/>
                        <a:cs typeface="Unistra A"/>
                      </a:endParaRPr>
                    </a:p>
                  </a:txBody>
                  <a:tcPr marL="72000" marR="72000" marT="0" marB="504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black"/>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194587">
                <a:tc>
                  <a:txBody>
                    <a:bodyPr/>
                    <a:lstStyle/>
                    <a:p>
                      <a:pPr algn="l"/>
                      <a:endParaRPr lang="fr-FR" sz="1400" dirty="0">
                        <a:latin typeface="Unistra A"/>
                        <a:cs typeface="Unistra A"/>
                      </a:endParaRPr>
                    </a:p>
                  </a:txBody>
                  <a:tcPr marL="0" marR="0" marT="0" marB="0">
                    <a:lnL w="6350" cap="flat" cmpd="sng" algn="ctr">
                      <a:no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r>
                        <a:rPr lang="fr-FR" sz="1400" b="1" dirty="0">
                          <a:latin typeface="Unistra A"/>
                          <a:cs typeface="Unistra A"/>
                        </a:rPr>
                        <a:t>Université</a:t>
                      </a:r>
                      <a:r>
                        <a:rPr lang="fr-FR" sz="1400" dirty="0">
                          <a:latin typeface="Unistra A"/>
                          <a:cs typeface="Unistra A"/>
                        </a:rPr>
                        <a:t> de Strasbourg</a:t>
                      </a:r>
                      <a:endParaRPr lang="fr-FR" sz="1400" dirty="0"/>
                    </a:p>
                  </a:txBody>
                  <a:tcPr marL="72000" marR="0" marT="216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4587">
                <a:tc gridSpan="12">
                  <a:txBody>
                    <a:bodyPr/>
                    <a:lstStyle/>
                    <a:p>
                      <a:pPr algn="ctr"/>
                      <a:endParaRPr lang="fr-FR" sz="1400" dirty="0">
                        <a:latin typeface="Unistra A"/>
                        <a:cs typeface="Unistra A"/>
                      </a:endParaRPr>
                    </a:p>
                  </a:txBody>
                  <a:tcPr marL="0" marR="0" marT="0" marB="504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2"/>
                  </a:ext>
                </a:extLst>
              </a:tr>
            </a:tbl>
          </a:graphicData>
        </a:graphic>
      </p:graphicFrame>
      <p:sp>
        <p:nvSpPr>
          <p:cNvPr id="14" name="Espace réservé de la date 23"/>
          <p:cNvSpPr>
            <a:spLocks noGrp="1"/>
          </p:cNvSpPr>
          <p:nvPr>
            <p:ph type="dt" sz="half" idx="10"/>
          </p:nvPr>
        </p:nvSpPr>
        <p:spPr>
          <a:xfrm>
            <a:off x="598324" y="6309455"/>
            <a:ext cx="1013600" cy="274324"/>
          </a:xfrm>
        </p:spPr>
        <p:txBody>
          <a:bodyPr/>
          <a:lstStyle/>
          <a:p>
            <a:fld id="{36CA564F-FD4B-AE40-B362-26C83C39EC1B}" type="datetime1">
              <a:rPr lang="fr-FR" smtClean="0"/>
              <a:t>18/09/2017</a:t>
            </a:fld>
            <a:endParaRPr lang="fr-FR" dirty="0"/>
          </a:p>
        </p:txBody>
      </p:sp>
      <p:sp>
        <p:nvSpPr>
          <p:cNvPr id="15" name="Espace réservé du pied de page 24"/>
          <p:cNvSpPr>
            <a:spLocks noGrp="1"/>
          </p:cNvSpPr>
          <p:nvPr>
            <p:ph type="ftr" sz="quarter" idx="11"/>
          </p:nvPr>
        </p:nvSpPr>
        <p:spPr>
          <a:xfrm>
            <a:off x="1752600" y="6309455"/>
            <a:ext cx="5410200" cy="274324"/>
          </a:xfrm>
        </p:spPr>
        <p:txBody>
          <a:bodyPr/>
          <a:lstStyle/>
          <a:p>
            <a:r>
              <a:rPr lang="fr-FR" dirty="0"/>
              <a:t>Cliquez ici pour modifier le titre de votre présentation </a:t>
            </a:r>
          </a:p>
        </p:txBody>
      </p:sp>
      <p:sp>
        <p:nvSpPr>
          <p:cNvPr id="16" name="Espace réservé du numéro de diapositive 25"/>
          <p:cNvSpPr>
            <a:spLocks noGrp="1"/>
          </p:cNvSpPr>
          <p:nvPr>
            <p:ph type="sldNum" sz="quarter" idx="12"/>
          </p:nvPr>
        </p:nvSpPr>
        <p:spPr>
          <a:xfrm>
            <a:off x="0" y="6309455"/>
            <a:ext cx="555020" cy="274324"/>
          </a:xfrm>
        </p:spPr>
        <p:txBody>
          <a:bodyPr/>
          <a:lstStyle/>
          <a:p>
            <a:fld id="{2CEFAB9C-9D20-B149-B69D-443DC4350F1B}" type="slidenum">
              <a:rPr lang="fr-FR" smtClean="0"/>
              <a:pPr/>
              <a:t>‹N°›</a:t>
            </a:fld>
            <a:endParaRPr lang="fr-FR" dirty="0"/>
          </a:p>
        </p:txBody>
      </p:sp>
    </p:spTree>
    <p:extLst>
      <p:ext uri="{BB962C8B-B14F-4D97-AF65-F5344CB8AC3E}">
        <p14:creationId xmlns:p14="http://schemas.microsoft.com/office/powerpoint/2010/main" val="98402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rois images">
    <p:spTree>
      <p:nvGrpSpPr>
        <p:cNvPr id="1" name=""/>
        <p:cNvGrpSpPr/>
        <p:nvPr/>
      </p:nvGrpSpPr>
      <p:grpSpPr>
        <a:xfrm>
          <a:off x="0" y="0"/>
          <a:ext cx="0" cy="0"/>
          <a:chOff x="0" y="0"/>
          <a:chExt cx="0" cy="0"/>
        </a:xfrm>
      </p:grpSpPr>
      <p:sp>
        <p:nvSpPr>
          <p:cNvPr id="13" name="Espace réservé pour une image  12"/>
          <p:cNvSpPr>
            <a:spLocks noGrp="1"/>
          </p:cNvSpPr>
          <p:nvPr>
            <p:ph type="pic" sz="quarter" idx="13" hasCustomPrompt="1"/>
          </p:nvPr>
        </p:nvSpPr>
        <p:spPr>
          <a:xfrm>
            <a:off x="887413" y="3733800"/>
            <a:ext cx="2146300" cy="2108200"/>
          </a:xfrm>
        </p:spPr>
        <p:txBody>
          <a:bodyPr anchor="ctr">
            <a:normAutofit/>
          </a:bodyPr>
          <a:lstStyle>
            <a:lvl1pPr marL="0" indent="0" algn="ctr">
              <a:buNone/>
              <a:defRPr sz="1400"/>
            </a:lvl1pPr>
          </a:lstStyle>
          <a:p>
            <a:r>
              <a:rPr lang="fr-FR" dirty="0"/>
              <a:t>Faites glissez une image </a:t>
            </a:r>
            <a:br>
              <a:rPr lang="fr-FR" dirty="0"/>
            </a:br>
            <a:r>
              <a:rPr lang="fr-FR" dirty="0"/>
              <a:t>ou cliquez sur l’icône pour choisir une image</a:t>
            </a:r>
          </a:p>
          <a:p>
            <a:endParaRPr lang="fr-FR" dirty="0"/>
          </a:p>
        </p:txBody>
      </p:sp>
      <p:sp>
        <p:nvSpPr>
          <p:cNvPr id="14" name="Espace réservé pour une image  12"/>
          <p:cNvSpPr>
            <a:spLocks noGrp="1"/>
          </p:cNvSpPr>
          <p:nvPr>
            <p:ph type="pic" sz="quarter" idx="14" hasCustomPrompt="1"/>
          </p:nvPr>
        </p:nvSpPr>
        <p:spPr>
          <a:xfrm>
            <a:off x="3504482" y="3733800"/>
            <a:ext cx="2146300" cy="2108200"/>
          </a:xfrm>
        </p:spPr>
        <p:txBody>
          <a:bodyPr anchor="ctr">
            <a:normAutofit/>
          </a:bodyPr>
          <a:lstStyle>
            <a:lvl1pPr marL="0" indent="0" algn="ctr">
              <a:buNone/>
              <a:defRPr sz="1400"/>
            </a:lvl1pPr>
          </a:lstStyle>
          <a:p>
            <a:r>
              <a:rPr lang="fr-FR" dirty="0"/>
              <a:t>Faites glissez une image </a:t>
            </a:r>
            <a:br>
              <a:rPr lang="fr-FR" dirty="0"/>
            </a:br>
            <a:r>
              <a:rPr lang="fr-FR" dirty="0"/>
              <a:t>ou cliquez sur l’icône pour choisir une image</a:t>
            </a:r>
          </a:p>
          <a:p>
            <a:endParaRPr lang="fr-FR" dirty="0"/>
          </a:p>
        </p:txBody>
      </p:sp>
      <p:sp>
        <p:nvSpPr>
          <p:cNvPr id="15" name="Espace réservé pour une image  12"/>
          <p:cNvSpPr>
            <a:spLocks noGrp="1"/>
          </p:cNvSpPr>
          <p:nvPr>
            <p:ph type="pic" sz="quarter" idx="15" hasCustomPrompt="1"/>
          </p:nvPr>
        </p:nvSpPr>
        <p:spPr>
          <a:xfrm>
            <a:off x="6116994" y="3733800"/>
            <a:ext cx="2146300" cy="2108200"/>
          </a:xfrm>
        </p:spPr>
        <p:txBody>
          <a:bodyPr anchor="ctr">
            <a:normAutofit/>
          </a:bodyPr>
          <a:lstStyle>
            <a:lvl1pPr marL="0" indent="0" algn="ctr">
              <a:buNone/>
              <a:defRPr sz="1400"/>
            </a:lvl1pPr>
          </a:lstStyle>
          <a:p>
            <a:r>
              <a:rPr lang="fr-FR" dirty="0"/>
              <a:t>Faites glissez une image </a:t>
            </a:r>
            <a:br>
              <a:rPr lang="fr-FR" dirty="0"/>
            </a:br>
            <a:r>
              <a:rPr lang="fr-FR" dirty="0"/>
              <a:t>ou cliquez sur l’icône pour choisir une image</a:t>
            </a:r>
          </a:p>
          <a:p>
            <a:endParaRPr lang="fr-FR" dirty="0"/>
          </a:p>
        </p:txBody>
      </p:sp>
      <p:sp>
        <p:nvSpPr>
          <p:cNvPr id="23" name="Espace réservé du texte 6"/>
          <p:cNvSpPr>
            <a:spLocks noGrp="1"/>
          </p:cNvSpPr>
          <p:nvPr>
            <p:ph type="body" sz="quarter" idx="16" hasCustomPrompt="1"/>
          </p:nvPr>
        </p:nvSpPr>
        <p:spPr>
          <a:xfrm>
            <a:off x="789551" y="496625"/>
            <a:ext cx="7372698" cy="652282"/>
          </a:xfrm>
          <a:prstGeom prst="rect">
            <a:avLst/>
          </a:prstGeom>
        </p:spPr>
        <p:txBody>
          <a:bodyPr vert="horz"/>
          <a:lstStyle>
            <a:lvl1pPr marL="0" indent="0">
              <a:buNone/>
              <a:defRPr sz="2400" baseline="0">
                <a:latin typeface="Unistra A"/>
                <a:cs typeface="Unistra A"/>
              </a:defRPr>
            </a:lvl1pPr>
          </a:lstStyle>
          <a:p>
            <a:pPr lvl="0"/>
            <a:r>
              <a:rPr lang="fr-FR" dirty="0"/>
              <a:t>Titre de la diapositive</a:t>
            </a:r>
          </a:p>
        </p:txBody>
      </p:sp>
      <p:sp>
        <p:nvSpPr>
          <p:cNvPr id="24" name="Espace réservé du texte 11"/>
          <p:cNvSpPr>
            <a:spLocks noGrp="1"/>
          </p:cNvSpPr>
          <p:nvPr>
            <p:ph type="body" sz="quarter" idx="17" hasCustomPrompt="1"/>
          </p:nvPr>
        </p:nvSpPr>
        <p:spPr>
          <a:xfrm>
            <a:off x="789550" y="249945"/>
            <a:ext cx="3621625" cy="301005"/>
          </a:xfrm>
          <a:prstGeom prst="rect">
            <a:avLst/>
          </a:prstGeom>
        </p:spPr>
        <p:txBody>
          <a:bodyPr vert="horz"/>
          <a:lstStyle>
            <a:lvl1pPr marL="0" indent="0">
              <a:buNone/>
              <a:defRPr sz="1400" baseline="0"/>
            </a:lvl1pPr>
          </a:lstStyle>
          <a:p>
            <a:pPr lvl="0"/>
            <a:r>
              <a:rPr lang="fr-FR" dirty="0"/>
              <a:t>Chapitre 1 | Titre du chapitre</a:t>
            </a:r>
          </a:p>
        </p:txBody>
      </p:sp>
      <p:graphicFrame>
        <p:nvGraphicFramePr>
          <p:cNvPr id="17" name="Tableau 16"/>
          <p:cNvGraphicFramePr>
            <a:graphicFrameLocks noGrp="1"/>
          </p:cNvGraphicFramePr>
          <p:nvPr userDrawn="1">
            <p:extLst>
              <p:ext uri="{D42A27DB-BD31-4B8C-83A1-F6EECF244321}">
                <p14:modId xmlns:p14="http://schemas.microsoft.com/office/powerpoint/2010/main" val="2380093033"/>
              </p:ext>
            </p:extLst>
          </p:nvPr>
        </p:nvGraphicFramePr>
        <p:xfrm>
          <a:off x="1" y="6055594"/>
          <a:ext cx="9149291" cy="801840"/>
        </p:xfrm>
        <a:graphic>
          <a:graphicData uri="http://schemas.openxmlformats.org/drawingml/2006/table">
            <a:tbl>
              <a:tblPr>
                <a:tableStyleId>{5C22544A-7EE6-4342-B048-85BDC9FD1C3A}</a:tableStyleId>
              </a:tblPr>
              <a:tblGrid>
                <a:gridCol w="559004">
                  <a:extLst>
                    <a:ext uri="{9D8B030D-6E8A-4147-A177-3AD203B41FA5}">
                      <a16:colId xmlns:a16="http://schemas.microsoft.com/office/drawing/2014/main" xmlns="" val="20000"/>
                    </a:ext>
                  </a:extLst>
                </a:gridCol>
                <a:gridCol w="38065">
                  <a:extLst>
                    <a:ext uri="{9D8B030D-6E8A-4147-A177-3AD203B41FA5}">
                      <a16:colId xmlns:a16="http://schemas.microsoft.com/office/drawing/2014/main" xmlns="" val="20001"/>
                    </a:ext>
                  </a:extLst>
                </a:gridCol>
                <a:gridCol w="1024601">
                  <a:extLst>
                    <a:ext uri="{9D8B030D-6E8A-4147-A177-3AD203B41FA5}">
                      <a16:colId xmlns:a16="http://schemas.microsoft.com/office/drawing/2014/main" xmlns="" val="20002"/>
                    </a:ext>
                  </a:extLst>
                </a:gridCol>
                <a:gridCol w="30772">
                  <a:extLst>
                    <a:ext uri="{9D8B030D-6E8A-4147-A177-3AD203B41FA5}">
                      <a16:colId xmlns:a16="http://schemas.microsoft.com/office/drawing/2014/main" xmlns="" val="20003"/>
                    </a:ext>
                  </a:extLst>
                </a:gridCol>
                <a:gridCol w="94539">
                  <a:extLst>
                    <a:ext uri="{9D8B030D-6E8A-4147-A177-3AD203B41FA5}">
                      <a16:colId xmlns:a16="http://schemas.microsoft.com/office/drawing/2014/main" xmlns="" val="20004"/>
                    </a:ext>
                  </a:extLst>
                </a:gridCol>
                <a:gridCol w="5414609">
                  <a:extLst>
                    <a:ext uri="{9D8B030D-6E8A-4147-A177-3AD203B41FA5}">
                      <a16:colId xmlns:a16="http://schemas.microsoft.com/office/drawing/2014/main" xmlns="" val="20005"/>
                    </a:ext>
                  </a:extLst>
                </a:gridCol>
                <a:gridCol w="33419">
                  <a:extLst>
                    <a:ext uri="{9D8B030D-6E8A-4147-A177-3AD203B41FA5}">
                      <a16:colId xmlns:a16="http://schemas.microsoft.com/office/drawing/2014/main" xmlns="" val="20006"/>
                    </a:ext>
                  </a:extLst>
                </a:gridCol>
                <a:gridCol w="33791">
                  <a:extLst>
                    <a:ext uri="{9D8B030D-6E8A-4147-A177-3AD203B41FA5}">
                      <a16:colId xmlns:a16="http://schemas.microsoft.com/office/drawing/2014/main" xmlns="" val="20007"/>
                    </a:ext>
                  </a:extLst>
                </a:gridCol>
                <a:gridCol w="1729991">
                  <a:extLst>
                    <a:ext uri="{9D8B030D-6E8A-4147-A177-3AD203B41FA5}">
                      <a16:colId xmlns:a16="http://schemas.microsoft.com/office/drawing/2014/main" xmlns="" val="20008"/>
                    </a:ext>
                  </a:extLst>
                </a:gridCol>
                <a:gridCol w="54805">
                  <a:extLst>
                    <a:ext uri="{9D8B030D-6E8A-4147-A177-3AD203B41FA5}">
                      <a16:colId xmlns:a16="http://schemas.microsoft.com/office/drawing/2014/main" xmlns="" val="20009"/>
                    </a:ext>
                  </a:extLst>
                </a:gridCol>
                <a:gridCol w="33039">
                  <a:extLst>
                    <a:ext uri="{9D8B030D-6E8A-4147-A177-3AD203B41FA5}">
                      <a16:colId xmlns:a16="http://schemas.microsoft.com/office/drawing/2014/main" xmlns="" val="20010"/>
                    </a:ext>
                  </a:extLst>
                </a:gridCol>
                <a:gridCol w="102656">
                  <a:extLst>
                    <a:ext uri="{9D8B030D-6E8A-4147-A177-3AD203B41FA5}">
                      <a16:colId xmlns:a16="http://schemas.microsoft.com/office/drawing/2014/main" xmlns="" val="20011"/>
                    </a:ext>
                  </a:extLst>
                </a:gridCol>
              </a:tblGrid>
              <a:tr h="194587">
                <a:tc gridSpan="12">
                  <a:txBody>
                    <a:bodyPr/>
                    <a:lstStyle/>
                    <a:p>
                      <a:pPr algn="ctr"/>
                      <a:endParaRPr lang="fr-FR" sz="1400" dirty="0">
                        <a:latin typeface="Unistra A"/>
                        <a:cs typeface="Unistra A"/>
                      </a:endParaRPr>
                    </a:p>
                  </a:txBody>
                  <a:tcPr marL="72000" marR="72000" marT="0" marB="504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black"/>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194587">
                <a:tc>
                  <a:txBody>
                    <a:bodyPr/>
                    <a:lstStyle/>
                    <a:p>
                      <a:pPr algn="l"/>
                      <a:endParaRPr lang="fr-FR" sz="1400" dirty="0">
                        <a:latin typeface="Unistra A"/>
                        <a:cs typeface="Unistra A"/>
                      </a:endParaRPr>
                    </a:p>
                  </a:txBody>
                  <a:tcPr marL="0" marR="0" marT="0" marB="0">
                    <a:lnL w="6350" cap="flat" cmpd="sng" algn="ctr">
                      <a:no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r>
                        <a:rPr lang="fr-FR" sz="1400" b="1" dirty="0">
                          <a:latin typeface="Unistra A"/>
                          <a:cs typeface="Unistra A"/>
                        </a:rPr>
                        <a:t>Université</a:t>
                      </a:r>
                      <a:r>
                        <a:rPr lang="fr-FR" sz="1400" dirty="0">
                          <a:latin typeface="Unistra A"/>
                          <a:cs typeface="Unistra A"/>
                        </a:rPr>
                        <a:t> de Strasbourg</a:t>
                      </a:r>
                      <a:endParaRPr lang="fr-FR" sz="1400" dirty="0"/>
                    </a:p>
                  </a:txBody>
                  <a:tcPr marL="72000" marR="0" marT="216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a:p>
                  </a:txBody>
                  <a:tcPr marL="0" marR="0" marT="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a:txBody>
                    <a:bodyPr/>
                    <a:lstStyle/>
                    <a:p>
                      <a:endParaRPr lang="fr-FR" dirty="0"/>
                    </a:p>
                  </a:txBody>
                  <a:tcPr marL="0" marR="0" marT="0" marB="0">
                    <a:lnL w="6350" cap="flat" cmpd="sng" algn="ctr">
                      <a:solidFill>
                        <a:prstClr val="black"/>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4587">
                <a:tc gridSpan="12">
                  <a:txBody>
                    <a:bodyPr/>
                    <a:lstStyle/>
                    <a:p>
                      <a:pPr algn="ctr"/>
                      <a:endParaRPr lang="fr-FR" sz="1400" dirty="0">
                        <a:latin typeface="Unistra A"/>
                        <a:cs typeface="Unistra A"/>
                      </a:endParaRPr>
                    </a:p>
                  </a:txBody>
                  <a:tcPr marL="0" marR="0" marT="0" marB="504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2"/>
                  </a:ext>
                </a:extLst>
              </a:tr>
            </a:tbl>
          </a:graphicData>
        </a:graphic>
      </p:graphicFrame>
      <p:sp>
        <p:nvSpPr>
          <p:cNvPr id="18" name="Espace réservé de la date 23"/>
          <p:cNvSpPr>
            <a:spLocks noGrp="1"/>
          </p:cNvSpPr>
          <p:nvPr>
            <p:ph type="dt" sz="half" idx="10"/>
          </p:nvPr>
        </p:nvSpPr>
        <p:spPr>
          <a:xfrm>
            <a:off x="598324" y="6309455"/>
            <a:ext cx="1013600" cy="274324"/>
          </a:xfrm>
        </p:spPr>
        <p:txBody>
          <a:bodyPr/>
          <a:lstStyle/>
          <a:p>
            <a:fld id="{36CA564F-FD4B-AE40-B362-26C83C39EC1B}" type="datetime1">
              <a:rPr lang="fr-FR" smtClean="0"/>
              <a:t>18/09/2017</a:t>
            </a:fld>
            <a:endParaRPr lang="fr-FR" dirty="0"/>
          </a:p>
        </p:txBody>
      </p:sp>
      <p:sp>
        <p:nvSpPr>
          <p:cNvPr id="22" name="Espace réservé du pied de page 24"/>
          <p:cNvSpPr>
            <a:spLocks noGrp="1"/>
          </p:cNvSpPr>
          <p:nvPr>
            <p:ph type="ftr" sz="quarter" idx="11"/>
          </p:nvPr>
        </p:nvSpPr>
        <p:spPr>
          <a:xfrm>
            <a:off x="1752600" y="6309455"/>
            <a:ext cx="5410200" cy="274324"/>
          </a:xfrm>
        </p:spPr>
        <p:txBody>
          <a:bodyPr/>
          <a:lstStyle/>
          <a:p>
            <a:r>
              <a:rPr lang="fr-FR" dirty="0"/>
              <a:t>Cliquez ici pour modifier le titre de votre présentation </a:t>
            </a:r>
          </a:p>
        </p:txBody>
      </p:sp>
      <p:sp>
        <p:nvSpPr>
          <p:cNvPr id="25" name="Espace réservé du numéro de diapositive 25"/>
          <p:cNvSpPr>
            <a:spLocks noGrp="1"/>
          </p:cNvSpPr>
          <p:nvPr>
            <p:ph type="sldNum" sz="quarter" idx="12"/>
          </p:nvPr>
        </p:nvSpPr>
        <p:spPr>
          <a:xfrm>
            <a:off x="0" y="6309455"/>
            <a:ext cx="555020" cy="274324"/>
          </a:xfrm>
        </p:spPr>
        <p:txBody>
          <a:bodyPr/>
          <a:lstStyle/>
          <a:p>
            <a:fld id="{2CEFAB9C-9D20-B149-B69D-443DC4350F1B}" type="slidenum">
              <a:rPr lang="fr-FR" smtClean="0"/>
              <a:pPr/>
              <a:t>‹N°›</a:t>
            </a:fld>
            <a:endParaRPr lang="fr-FR" dirty="0"/>
          </a:p>
        </p:txBody>
      </p:sp>
    </p:spTree>
    <p:extLst>
      <p:ext uri="{BB962C8B-B14F-4D97-AF65-F5344CB8AC3E}">
        <p14:creationId xmlns:p14="http://schemas.microsoft.com/office/powerpoint/2010/main" val="2856995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Espace réservé du titre 1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a:t>Cliquez et modifiez le titre</a:t>
            </a:r>
          </a:p>
        </p:txBody>
      </p:sp>
      <p:sp>
        <p:nvSpPr>
          <p:cNvPr id="2" name="Espace réservé de la date 1"/>
          <p:cNvSpPr>
            <a:spLocks noGrp="1"/>
          </p:cNvSpPr>
          <p:nvPr>
            <p:ph type="dt" sz="half" idx="2"/>
          </p:nvPr>
        </p:nvSpPr>
        <p:spPr>
          <a:xfrm>
            <a:off x="598323" y="6314378"/>
            <a:ext cx="1197763" cy="274324"/>
          </a:xfrm>
          <a:prstGeom prst="rect">
            <a:avLst/>
          </a:prstGeom>
        </p:spPr>
        <p:txBody>
          <a:bodyPr vert="horz" lIns="91440" tIns="45720" rIns="91440" bIns="45720" rtlCol="0" anchor="ctr"/>
          <a:lstStyle>
            <a:lvl1pPr algn="l">
              <a:defRPr sz="1400">
                <a:solidFill>
                  <a:srgbClr val="000000"/>
                </a:solidFill>
                <a:latin typeface="Unistra A"/>
                <a:cs typeface="Unistra A"/>
              </a:defRPr>
            </a:lvl1pPr>
          </a:lstStyle>
          <a:p>
            <a:fld id="{76CC4CC1-3FA2-334E-82D5-BD32A86BAB37}" type="datetime1">
              <a:rPr lang="fr-FR" smtClean="0"/>
              <a:t>18/09/2017</a:t>
            </a:fld>
            <a:endParaRPr lang="fr-FR"/>
          </a:p>
        </p:txBody>
      </p:sp>
      <p:sp>
        <p:nvSpPr>
          <p:cNvPr id="5" name="Espace réservé du pied de page 4"/>
          <p:cNvSpPr>
            <a:spLocks noGrp="1"/>
          </p:cNvSpPr>
          <p:nvPr>
            <p:ph type="ftr" sz="quarter" idx="3"/>
          </p:nvPr>
        </p:nvSpPr>
        <p:spPr>
          <a:xfrm>
            <a:off x="1847402" y="6314378"/>
            <a:ext cx="5247135" cy="274324"/>
          </a:xfrm>
          <a:prstGeom prst="rect">
            <a:avLst/>
          </a:prstGeom>
        </p:spPr>
        <p:txBody>
          <a:bodyPr vert="horz" lIns="91440" tIns="45720" rIns="91440" bIns="45720" rtlCol="0" anchor="ctr"/>
          <a:lstStyle>
            <a:lvl1pPr algn="l">
              <a:defRPr sz="1400">
                <a:solidFill>
                  <a:schemeClr val="tx1"/>
                </a:solidFill>
                <a:latin typeface="Unistra A"/>
                <a:cs typeface="Unistra A"/>
              </a:defRPr>
            </a:lvl1pPr>
          </a:lstStyle>
          <a:p>
            <a:r>
              <a:rPr lang="fr-FR" dirty="0"/>
              <a:t>Cliquez ici pour modifier le titre de votre présentation </a:t>
            </a:r>
          </a:p>
        </p:txBody>
      </p:sp>
      <p:sp>
        <p:nvSpPr>
          <p:cNvPr id="6" name="Espace réservé du numéro de diapositive 5"/>
          <p:cNvSpPr>
            <a:spLocks noGrp="1"/>
          </p:cNvSpPr>
          <p:nvPr>
            <p:ph type="sldNum" sz="quarter" idx="4"/>
          </p:nvPr>
        </p:nvSpPr>
        <p:spPr>
          <a:xfrm>
            <a:off x="0" y="6314378"/>
            <a:ext cx="555020" cy="274324"/>
          </a:xfrm>
          <a:prstGeom prst="rect">
            <a:avLst/>
          </a:prstGeom>
        </p:spPr>
        <p:txBody>
          <a:bodyPr vert="horz" lIns="91440" tIns="45720" rIns="91440" bIns="45720" rtlCol="0" anchor="ctr"/>
          <a:lstStyle>
            <a:lvl1pPr algn="l">
              <a:defRPr sz="1400">
                <a:solidFill>
                  <a:srgbClr val="000000"/>
                </a:solidFill>
                <a:latin typeface="Unistra A"/>
                <a:cs typeface="Unistra A"/>
              </a:defRPr>
            </a:lvl1pPr>
          </a:lstStyle>
          <a:p>
            <a:fld id="{2CEFAB9C-9D20-B149-B69D-443DC4350F1B}" type="slidenum">
              <a:rPr lang="fr-FR" smtClean="0"/>
              <a:pPr/>
              <a:t>‹N°›</a:t>
            </a:fld>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1529038925"/>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Lst>
  <p:hf hdr="0" dt="0"/>
  <p:txStyles>
    <p:titleStyle>
      <a:lvl1pPr algn="l" defTabSz="457200" rtl="0" eaLnBrk="1" latinLnBrk="0" hangingPunct="1">
        <a:spcBef>
          <a:spcPct val="0"/>
        </a:spcBef>
        <a:buNone/>
        <a:defRPr sz="2400" kern="1200" baseline="0">
          <a:solidFill>
            <a:schemeClr val="tx1"/>
          </a:solidFill>
          <a:latin typeface="Unistra A"/>
          <a:ea typeface="+mj-ea"/>
          <a:cs typeface="Unistra A"/>
        </a:defRPr>
      </a:lvl1pPr>
    </p:titleStyle>
    <p:bodyStyle>
      <a:lvl1pPr marL="0" indent="0" algn="l" defTabSz="457200" rtl="0" eaLnBrk="1" latinLnBrk="0" hangingPunct="1">
        <a:spcBef>
          <a:spcPct val="20000"/>
        </a:spcBef>
        <a:buFont typeface="Arial"/>
        <a:buNone/>
        <a:defRPr sz="3200" kern="1200">
          <a:solidFill>
            <a:schemeClr val="tx1"/>
          </a:solidFill>
          <a:latin typeface="Unistra A"/>
          <a:ea typeface="+mn-ea"/>
          <a:cs typeface="Unistra A"/>
        </a:defRPr>
      </a:lvl1pPr>
      <a:lvl2pPr marL="742950" indent="-285750" algn="l" defTabSz="457200" rtl="0" eaLnBrk="1" latinLnBrk="0" hangingPunct="1">
        <a:spcBef>
          <a:spcPct val="20000"/>
        </a:spcBef>
        <a:buFont typeface="Arial"/>
        <a:buChar char="–"/>
        <a:defRPr sz="3200" kern="1200">
          <a:solidFill>
            <a:schemeClr val="tx1"/>
          </a:solidFill>
          <a:latin typeface="Unistra A"/>
          <a:ea typeface="+mn-ea"/>
          <a:cs typeface="Unistra A"/>
        </a:defRPr>
      </a:lvl2pPr>
      <a:lvl3pPr marL="1143000" indent="-228600" algn="l" defTabSz="457200" rtl="0" eaLnBrk="1" latinLnBrk="0" hangingPunct="1">
        <a:spcBef>
          <a:spcPct val="20000"/>
        </a:spcBef>
        <a:buSzPct val="35000"/>
        <a:buFont typeface="Wingdings" charset="2"/>
        <a:buChar char="u"/>
        <a:defRPr sz="2400" kern="1200">
          <a:solidFill>
            <a:schemeClr val="tx1"/>
          </a:solidFill>
          <a:latin typeface="Unistra A"/>
          <a:ea typeface="+mn-ea"/>
          <a:cs typeface="Unistra A"/>
        </a:defRPr>
      </a:lvl3pPr>
      <a:lvl4pPr marL="1600200" indent="-228600" algn="l" defTabSz="457200" rtl="0" eaLnBrk="1" latinLnBrk="0" hangingPunct="1">
        <a:spcBef>
          <a:spcPct val="20000"/>
        </a:spcBef>
        <a:buFont typeface="Arial"/>
        <a:buChar char="–"/>
        <a:defRPr sz="2000" kern="1200">
          <a:solidFill>
            <a:schemeClr val="tx1"/>
          </a:solidFill>
          <a:latin typeface="Unistra A"/>
          <a:ea typeface="+mn-ea"/>
          <a:cs typeface="Unistra A"/>
        </a:defRPr>
      </a:lvl4pPr>
      <a:lvl5pPr marL="2057400" indent="-228600" algn="l" defTabSz="457200" rtl="0" eaLnBrk="1" latinLnBrk="0" hangingPunct="1">
        <a:spcBef>
          <a:spcPct val="20000"/>
        </a:spcBef>
        <a:buFont typeface="Arial"/>
        <a:buChar char="»"/>
        <a:defRPr sz="2000" kern="1200">
          <a:solidFill>
            <a:schemeClr val="tx1"/>
          </a:solidFill>
          <a:latin typeface="Unistra A"/>
          <a:ea typeface="+mn-ea"/>
          <a:cs typeface="Unistra 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arsea.f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789551" y="496625"/>
            <a:ext cx="7372698" cy="4651108"/>
          </a:xfrm>
        </p:spPr>
        <p:txBody>
          <a:bodyPr>
            <a:normAutofit/>
          </a:bodyPr>
          <a:lstStyle/>
          <a:p>
            <a:r>
              <a:rPr lang="fr-FR" sz="4000" b="1" dirty="0" smtClean="0">
                <a:solidFill>
                  <a:srgbClr val="7030A0"/>
                </a:solidFill>
              </a:rPr>
              <a:t>SENSIBILISATION A l’AUTISME</a:t>
            </a:r>
          </a:p>
          <a:p>
            <a:endParaRPr lang="fr-FR" b="1" dirty="0">
              <a:solidFill>
                <a:srgbClr val="7030A0"/>
              </a:solidFill>
            </a:endParaRPr>
          </a:p>
          <a:p>
            <a:r>
              <a:rPr lang="fr-FR" sz="2800" b="1" dirty="0">
                <a:solidFill>
                  <a:srgbClr val="7030A0"/>
                </a:solidFill>
              </a:rPr>
              <a:t>« </a:t>
            </a:r>
            <a:r>
              <a:rPr lang="fr-FR" sz="2800" b="1" dirty="0" smtClean="0">
                <a:solidFill>
                  <a:srgbClr val="7030A0"/>
                </a:solidFill>
              </a:rPr>
              <a:t>Accueillir des élèves </a:t>
            </a:r>
            <a:r>
              <a:rPr lang="fr-FR" sz="2800" b="1" dirty="0">
                <a:solidFill>
                  <a:srgbClr val="7030A0"/>
                </a:solidFill>
              </a:rPr>
              <a:t>ayant des </a:t>
            </a:r>
            <a:r>
              <a:rPr lang="fr-FR" sz="2800" b="1" dirty="0" smtClean="0">
                <a:solidFill>
                  <a:srgbClr val="7030A0"/>
                </a:solidFill>
              </a:rPr>
              <a:t>Troubles </a:t>
            </a:r>
            <a:r>
              <a:rPr lang="fr-FR" sz="2800" b="1" dirty="0">
                <a:solidFill>
                  <a:srgbClr val="7030A0"/>
                </a:solidFill>
              </a:rPr>
              <a:t>du </a:t>
            </a:r>
            <a:r>
              <a:rPr lang="fr-FR" sz="2800" b="1" dirty="0" smtClean="0">
                <a:solidFill>
                  <a:srgbClr val="7030A0"/>
                </a:solidFill>
              </a:rPr>
              <a:t>Spectre </a:t>
            </a:r>
            <a:r>
              <a:rPr lang="fr-FR" sz="2800" b="1" dirty="0">
                <a:solidFill>
                  <a:srgbClr val="7030A0"/>
                </a:solidFill>
              </a:rPr>
              <a:t>A</a:t>
            </a:r>
            <a:r>
              <a:rPr lang="fr-FR" sz="2800" b="1" dirty="0" smtClean="0">
                <a:solidFill>
                  <a:srgbClr val="7030A0"/>
                </a:solidFill>
              </a:rPr>
              <a:t>utistique</a:t>
            </a:r>
            <a:r>
              <a:rPr lang="fr-FR" sz="2800" b="1" dirty="0">
                <a:solidFill>
                  <a:srgbClr val="7030A0"/>
                </a:solidFill>
              </a:rPr>
              <a:t> </a:t>
            </a:r>
            <a:r>
              <a:rPr lang="fr-FR" sz="2800" b="1" dirty="0" smtClean="0">
                <a:solidFill>
                  <a:srgbClr val="7030A0"/>
                </a:solidFill>
              </a:rPr>
              <a:t>»</a:t>
            </a:r>
          </a:p>
          <a:p>
            <a:endParaRPr lang="fr-FR" sz="2800" b="1" dirty="0">
              <a:solidFill>
                <a:srgbClr val="7030A0"/>
              </a:solidFill>
            </a:endParaRPr>
          </a:p>
          <a:p>
            <a:endParaRPr lang="fr-FR" sz="2800" b="1" dirty="0">
              <a:solidFill>
                <a:srgbClr val="7030A0"/>
              </a:solidFill>
            </a:endParaRPr>
          </a:p>
          <a:p>
            <a:endParaRPr lang="fr-FR" sz="2800" b="1" dirty="0" smtClean="0">
              <a:solidFill>
                <a:srgbClr val="7030A0"/>
              </a:solidFill>
            </a:endParaRPr>
          </a:p>
        </p:txBody>
      </p:sp>
      <p:sp>
        <p:nvSpPr>
          <p:cNvPr id="4" name="Espace réservé du pied de page 3"/>
          <p:cNvSpPr>
            <a:spLocks noGrp="1"/>
          </p:cNvSpPr>
          <p:nvPr>
            <p:ph type="ftr" sz="quarter" idx="11"/>
          </p:nvPr>
        </p:nvSpPr>
        <p:spPr/>
        <p:txBody>
          <a:bodyPr/>
          <a:lstStyle/>
          <a:p>
            <a:r>
              <a:rPr lang="fr-FR" b="1" dirty="0" smtClean="0">
                <a:solidFill>
                  <a:srgbClr val="7030A0"/>
                </a:solidFill>
              </a:rPr>
              <a:t>Sensibilisation à l’Autisme</a:t>
            </a:r>
            <a:endParaRPr lang="fr-FR" b="1" dirty="0">
              <a:solidFill>
                <a:srgbClr val="7030A0"/>
              </a:solidFill>
            </a:endParaRPr>
          </a:p>
        </p:txBody>
      </p:sp>
      <p:sp>
        <p:nvSpPr>
          <p:cNvPr id="5" name="Espace réservé du numéro de diapositive 4"/>
          <p:cNvSpPr>
            <a:spLocks noGrp="1"/>
          </p:cNvSpPr>
          <p:nvPr>
            <p:ph type="sldNum" sz="quarter" idx="12"/>
          </p:nvPr>
        </p:nvSpPr>
        <p:spPr/>
        <p:txBody>
          <a:bodyPr/>
          <a:lstStyle/>
          <a:p>
            <a:fld id="{2CEFAB9C-9D20-B149-B69D-443DC4350F1B}" type="slidenum">
              <a:rPr lang="fr-FR" smtClean="0"/>
              <a:pPr/>
              <a:t>1</a:t>
            </a:fld>
            <a:endParaRPr lang="fr-F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5594" y="3913491"/>
            <a:ext cx="1667457" cy="1770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6230647"/>
            <a:ext cx="1533525" cy="612000"/>
          </a:xfrm>
          <a:prstGeom prst="rect">
            <a:avLst/>
          </a:prstGeom>
        </p:spPr>
      </p:pic>
      <p:sp>
        <p:nvSpPr>
          <p:cNvPr id="9" name="Espace réservé du numéro de diapositive 4"/>
          <p:cNvSpPr txBox="1">
            <a:spLocks/>
          </p:cNvSpPr>
          <p:nvPr/>
        </p:nvSpPr>
        <p:spPr>
          <a:xfrm>
            <a:off x="555021" y="6324693"/>
            <a:ext cx="1073754" cy="274324"/>
          </a:xfrm>
          <a:prstGeom prst="rect">
            <a:avLst/>
          </a:prstGeom>
        </p:spPr>
        <p:txBody>
          <a:bodyPr vert="horz" lIns="91440" tIns="45720" rIns="91440" bIns="45720" rtlCol="0" anchor="ctr"/>
          <a:lstStyle>
            <a:defPPr>
              <a:defRPr lang="fr-FR"/>
            </a:defPPr>
            <a:lvl1pPr marL="0" algn="l" defTabSz="457200" rtl="0" eaLnBrk="1" latinLnBrk="0" hangingPunct="1">
              <a:defRPr sz="1400" kern="1200">
                <a:solidFill>
                  <a:srgbClr val="000000"/>
                </a:solidFill>
                <a:latin typeface="Unistra A"/>
                <a:ea typeface="+mn-ea"/>
                <a:cs typeface="Unistra A"/>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smtClean="0"/>
              <a:t>18</a:t>
            </a:r>
            <a:r>
              <a:rPr lang="fr-FR" dirty="0" smtClean="0"/>
              <a:t>/09/2017</a:t>
            </a:r>
            <a:endParaRPr lang="fr-FR" dirty="0"/>
          </a:p>
        </p:txBody>
      </p:sp>
    </p:spTree>
    <p:extLst>
      <p:ext uri="{BB962C8B-B14F-4D97-AF65-F5344CB8AC3E}">
        <p14:creationId xmlns:p14="http://schemas.microsoft.com/office/powerpoint/2010/main" val="3279772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789550" y="496625"/>
            <a:ext cx="8075049" cy="652282"/>
          </a:xfrm>
        </p:spPr>
        <p:txBody>
          <a:bodyPr>
            <a:noAutofit/>
          </a:bodyPr>
          <a:lstStyle/>
          <a:p>
            <a:r>
              <a:rPr lang="fr-FR" sz="4000" b="1" dirty="0" smtClean="0">
                <a:solidFill>
                  <a:srgbClr val="7030A0"/>
                </a:solidFill>
              </a:rPr>
              <a:t>Présentation des intervenants de l’équipe de l’ARSEA</a:t>
            </a:r>
          </a:p>
          <a:p>
            <a:endParaRPr lang="fr-FR" b="1" dirty="0" smtClean="0">
              <a:solidFill>
                <a:srgbClr val="7030A0"/>
              </a:solidFill>
            </a:endParaRPr>
          </a:p>
          <a:p>
            <a:r>
              <a:rPr lang="fr-FR" sz="2000" b="1" dirty="0" smtClean="0">
                <a:solidFill>
                  <a:srgbClr val="7030A0"/>
                </a:solidFill>
              </a:rPr>
              <a:t>François BALLÉ</a:t>
            </a:r>
            <a:endParaRPr lang="fr-FR" sz="2000" dirty="0"/>
          </a:p>
          <a:p>
            <a:endParaRPr lang="fr-FR" sz="2000" dirty="0"/>
          </a:p>
          <a:p>
            <a:r>
              <a:rPr lang="fr-FR" sz="2000" b="1" dirty="0" smtClean="0">
                <a:solidFill>
                  <a:srgbClr val="7030A0"/>
                </a:solidFill>
              </a:rPr>
              <a:t>			</a:t>
            </a:r>
            <a:r>
              <a:rPr lang="fr-FR" sz="2000" b="1" dirty="0" smtClean="0">
                <a:solidFill>
                  <a:srgbClr val="7030A0"/>
                </a:solidFill>
              </a:rPr>
              <a:t>Charlotte FAUTH</a:t>
            </a:r>
            <a:endParaRPr lang="fr-FR" sz="2000" b="1" dirty="0" smtClean="0">
              <a:solidFill>
                <a:srgbClr val="7030A0"/>
              </a:solidFill>
            </a:endParaRPr>
          </a:p>
          <a:p>
            <a:endParaRPr lang="fr-FR" sz="2000" b="1" dirty="0">
              <a:solidFill>
                <a:srgbClr val="7030A0"/>
              </a:solidFill>
            </a:endParaRPr>
          </a:p>
          <a:p>
            <a:r>
              <a:rPr lang="fr-FR" sz="2000" b="1" dirty="0" smtClean="0">
                <a:solidFill>
                  <a:srgbClr val="7030A0"/>
                </a:solidFill>
              </a:rPr>
              <a:t>Marie KRAUTH</a:t>
            </a:r>
          </a:p>
          <a:p>
            <a:endParaRPr lang="fr-FR" sz="2000" b="1" dirty="0">
              <a:solidFill>
                <a:srgbClr val="7030A0"/>
              </a:solidFill>
            </a:endParaRPr>
          </a:p>
          <a:p>
            <a:r>
              <a:rPr lang="fr-FR" sz="2000" b="1" dirty="0" smtClean="0">
                <a:solidFill>
                  <a:srgbClr val="7030A0"/>
                </a:solidFill>
              </a:rPr>
              <a:t>			Luc BLANCHARD</a:t>
            </a:r>
          </a:p>
          <a:p>
            <a:pPr algn="ctr"/>
            <a:endParaRPr lang="fr-FR" sz="2000" dirty="0"/>
          </a:p>
          <a:p>
            <a:pPr algn="ctr"/>
            <a:r>
              <a:rPr lang="fr-FR" sz="2000" b="1" i="1" dirty="0" smtClean="0"/>
              <a:t>Depuis plus de 30 ans, notre association accompagne </a:t>
            </a:r>
          </a:p>
          <a:p>
            <a:pPr algn="ctr"/>
            <a:r>
              <a:rPr lang="fr-FR" sz="2000" b="1" i="1" dirty="0" smtClean="0"/>
              <a:t>des jeunes dans l’accès </a:t>
            </a:r>
          </a:p>
          <a:p>
            <a:pPr algn="ctr"/>
            <a:r>
              <a:rPr lang="fr-FR" sz="2000" b="1" i="1" dirty="0" smtClean="0"/>
              <a:t>à la formation et à l’insertion professionnelle...</a:t>
            </a:r>
            <a:endParaRPr lang="fr-FR" sz="2000" b="1" i="1" dirty="0">
              <a:solidFill>
                <a:srgbClr val="7030A0"/>
              </a:solidFill>
            </a:endParaRPr>
          </a:p>
        </p:txBody>
      </p:sp>
      <p:sp>
        <p:nvSpPr>
          <p:cNvPr id="4" name="Espace réservé du pied de page 3"/>
          <p:cNvSpPr>
            <a:spLocks noGrp="1"/>
          </p:cNvSpPr>
          <p:nvPr>
            <p:ph type="ftr" sz="quarter" idx="11"/>
          </p:nvPr>
        </p:nvSpPr>
        <p:spPr/>
        <p:txBody>
          <a:bodyPr/>
          <a:lstStyle/>
          <a:p>
            <a:r>
              <a:rPr lang="fr-FR" b="1" dirty="0" smtClean="0">
                <a:solidFill>
                  <a:srgbClr val="7030A0"/>
                </a:solidFill>
              </a:rPr>
              <a:t>Sensibilisation à l’Autisme</a:t>
            </a:r>
            <a:endParaRPr lang="fr-FR" b="1" dirty="0">
              <a:solidFill>
                <a:srgbClr val="7030A0"/>
              </a:solidFill>
            </a:endParaRPr>
          </a:p>
        </p:txBody>
      </p:sp>
      <p:sp>
        <p:nvSpPr>
          <p:cNvPr id="5" name="Espace réservé du numéro de diapositive 4"/>
          <p:cNvSpPr>
            <a:spLocks noGrp="1"/>
          </p:cNvSpPr>
          <p:nvPr>
            <p:ph type="sldNum" sz="quarter" idx="12"/>
          </p:nvPr>
        </p:nvSpPr>
        <p:spPr/>
        <p:txBody>
          <a:bodyPr/>
          <a:lstStyle/>
          <a:p>
            <a:fld id="{2CEFAB9C-9D20-B149-B69D-443DC4350F1B}" type="slidenum">
              <a:rPr lang="fr-FR" smtClean="0"/>
              <a:pPr/>
              <a:t>2</a:t>
            </a:fld>
            <a:endParaRPr lang="fr-FR" dirty="0"/>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6230647"/>
            <a:ext cx="1533525" cy="612000"/>
          </a:xfrm>
          <a:prstGeom prst="rect">
            <a:avLst/>
          </a:prstGeom>
        </p:spPr>
      </p:pic>
    </p:spTree>
    <p:extLst>
      <p:ext uri="{BB962C8B-B14F-4D97-AF65-F5344CB8AC3E}">
        <p14:creationId xmlns:p14="http://schemas.microsoft.com/office/powerpoint/2010/main" val="3476885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802670" y="344225"/>
            <a:ext cx="7372698" cy="652282"/>
          </a:xfrm>
        </p:spPr>
        <p:txBody>
          <a:bodyPr>
            <a:normAutofit/>
          </a:bodyPr>
          <a:lstStyle/>
          <a:p>
            <a:r>
              <a:rPr lang="fr-FR" sz="2800" b="1" dirty="0" smtClean="0">
                <a:solidFill>
                  <a:srgbClr val="7030A0"/>
                </a:solidFill>
              </a:rPr>
              <a:t>Qu’est ce que l’Autisme?</a:t>
            </a:r>
            <a:endParaRPr lang="fr-FR" sz="2800" b="1" dirty="0">
              <a:solidFill>
                <a:srgbClr val="7030A0"/>
              </a:solidFill>
            </a:endParaRPr>
          </a:p>
        </p:txBody>
      </p:sp>
      <p:sp>
        <p:nvSpPr>
          <p:cNvPr id="4" name="Espace réservé du pied de page 3"/>
          <p:cNvSpPr>
            <a:spLocks noGrp="1"/>
          </p:cNvSpPr>
          <p:nvPr>
            <p:ph type="ftr" sz="quarter" idx="11"/>
          </p:nvPr>
        </p:nvSpPr>
        <p:spPr/>
        <p:txBody>
          <a:bodyPr/>
          <a:lstStyle/>
          <a:p>
            <a:r>
              <a:rPr lang="fr-FR" b="1" dirty="0" smtClean="0">
                <a:solidFill>
                  <a:srgbClr val="7030A0"/>
                </a:solidFill>
              </a:rPr>
              <a:t>Sensibilisation à l’Autisme</a:t>
            </a:r>
            <a:endParaRPr lang="fr-FR" b="1" dirty="0">
              <a:solidFill>
                <a:srgbClr val="7030A0"/>
              </a:solidFill>
            </a:endParaRPr>
          </a:p>
        </p:txBody>
      </p:sp>
      <p:sp>
        <p:nvSpPr>
          <p:cNvPr id="5" name="Espace réservé du numéro de diapositive 4"/>
          <p:cNvSpPr>
            <a:spLocks noGrp="1"/>
          </p:cNvSpPr>
          <p:nvPr>
            <p:ph type="sldNum" sz="quarter" idx="12"/>
          </p:nvPr>
        </p:nvSpPr>
        <p:spPr/>
        <p:txBody>
          <a:bodyPr/>
          <a:lstStyle/>
          <a:p>
            <a:fld id="{2CEFAB9C-9D20-B149-B69D-443DC4350F1B}" type="slidenum">
              <a:rPr lang="fr-FR" smtClean="0"/>
              <a:pPr/>
              <a:t>3</a:t>
            </a:fld>
            <a:endParaRPr lang="fr-FR" dirty="0"/>
          </a:p>
        </p:txBody>
      </p:sp>
      <p:sp>
        <p:nvSpPr>
          <p:cNvPr id="6" name="Rectangle 5"/>
          <p:cNvSpPr/>
          <p:nvPr/>
        </p:nvSpPr>
        <p:spPr>
          <a:xfrm>
            <a:off x="-10583299" y="-1917084"/>
            <a:ext cx="8991600" cy="18805148"/>
          </a:xfrm>
          <a:prstGeom prst="rect">
            <a:avLst/>
          </a:prstGeom>
        </p:spPr>
        <p:txBody>
          <a:bodyPr wrap="square">
            <a:spAutoFit/>
          </a:bodyPr>
          <a:lstStyle/>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a:latin typeface="Unistra B" panose="02000503030000020000" pitchFamily="2" charset="0"/>
            </a:endParaRPr>
          </a:p>
          <a:p>
            <a:endParaRPr lang="fr-FR" sz="3200" dirty="0">
              <a:latin typeface="Unistra B" panose="02000503030000020000" pitchFamily="2" charset="0"/>
            </a:endParaRPr>
          </a:p>
          <a:p>
            <a:r>
              <a:rPr lang="fr-FR" sz="3200" dirty="0" smtClean="0">
                <a:latin typeface="Unistra B" panose="02000503030000020000" pitchFamily="2" charset="0"/>
              </a:rPr>
              <a:t>•</a:t>
            </a:r>
            <a:endParaRPr lang="fr-FR" sz="3200" dirty="0">
              <a:latin typeface="Unistra B" panose="02000503030000020000" pitchFamily="2" charset="0"/>
            </a:endParaRPr>
          </a:p>
          <a:p>
            <a:r>
              <a:rPr lang="fr-FR" sz="3200" dirty="0">
                <a:latin typeface="Unistra B" panose="02000503030000020000" pitchFamily="2" charset="0"/>
              </a:rPr>
              <a:t>• Ils ont des difficultés à</a:t>
            </a:r>
          </a:p>
          <a:p>
            <a:endParaRPr lang="fr-FR" sz="3200" dirty="0">
              <a:latin typeface="Unistra B" panose="02000503030000020000" pitchFamily="2" charset="0"/>
            </a:endParaRPr>
          </a:p>
          <a:p>
            <a:r>
              <a:rPr lang="fr-FR" sz="3200" dirty="0">
                <a:latin typeface="Unistra B" panose="02000503030000020000" pitchFamily="2" charset="0"/>
              </a:rPr>
              <a:t>• S'organiser</a:t>
            </a:r>
          </a:p>
          <a:p>
            <a:endParaRPr lang="fr-FR" sz="3200" dirty="0">
              <a:latin typeface="Unistra B" panose="02000503030000020000" pitchFamily="2" charset="0"/>
            </a:endParaRPr>
          </a:p>
          <a:p>
            <a:r>
              <a:rPr lang="fr-FR" sz="3200" dirty="0">
                <a:latin typeface="Unistra B" panose="02000503030000020000" pitchFamily="2" charset="0"/>
              </a:rPr>
              <a:t>• Gérer les changements</a:t>
            </a:r>
          </a:p>
          <a:p>
            <a:endParaRPr lang="fr-FR" sz="3200" dirty="0">
              <a:latin typeface="Unistra B" panose="02000503030000020000" pitchFamily="2" charset="0"/>
            </a:endParaRPr>
          </a:p>
          <a:p>
            <a:r>
              <a:rPr lang="fr-FR" sz="3200" dirty="0">
                <a:latin typeface="Unistra B" panose="02000503030000020000" pitchFamily="2" charset="0"/>
              </a:rPr>
              <a:t>• Gérer l'imprévu</a:t>
            </a:r>
          </a:p>
          <a:p>
            <a:endParaRPr lang="fr-FR" sz="3200" dirty="0">
              <a:latin typeface="Unistra B" panose="02000503030000020000" pitchFamily="2" charset="0"/>
            </a:endParaRPr>
          </a:p>
          <a:p>
            <a:r>
              <a:rPr lang="fr-FR" sz="3200" dirty="0">
                <a:latin typeface="Unistra B" panose="02000503030000020000" pitchFamily="2" charset="0"/>
              </a:rPr>
              <a:t>Pragmatique</a:t>
            </a:r>
          </a:p>
          <a:p>
            <a:endParaRPr lang="fr-FR" sz="3200" dirty="0">
              <a:latin typeface="Unistra B" panose="02000503030000020000" pitchFamily="2" charset="0"/>
            </a:endParaRPr>
          </a:p>
          <a:p>
            <a:r>
              <a:rPr lang="fr-FR" sz="3200" dirty="0">
                <a:latin typeface="Unistra B" panose="02000503030000020000" pitchFamily="2" charset="0"/>
              </a:rPr>
              <a:t>Théorie de l’esprit</a:t>
            </a:r>
          </a:p>
          <a:p>
            <a:endParaRPr lang="fr-FR" sz="3200" dirty="0">
              <a:latin typeface="Unistra B" panose="02000503030000020000" pitchFamily="2" charset="0"/>
            </a:endParaRPr>
          </a:p>
          <a:p>
            <a:r>
              <a:rPr lang="fr-FR" sz="3200" dirty="0">
                <a:latin typeface="Unistra B" panose="02000503030000020000" pitchFamily="2" charset="0"/>
              </a:rPr>
              <a:t>Particularités sensorielles</a:t>
            </a:r>
          </a:p>
          <a:p>
            <a:endParaRPr lang="fr-FR" sz="3200" dirty="0">
              <a:latin typeface="Unistra B" panose="02000503030000020000" pitchFamily="2" charset="0"/>
            </a:endParaRPr>
          </a:p>
          <a:p>
            <a:r>
              <a:rPr lang="fr-FR" sz="3200" dirty="0">
                <a:latin typeface="Unistra B" panose="02000503030000020000" pitchFamily="2" charset="0"/>
              </a:rPr>
              <a:t>Théorie de l’esprit</a:t>
            </a:r>
          </a:p>
          <a:p>
            <a:endParaRPr lang="fr-FR" sz="3200" dirty="0">
              <a:latin typeface="Unistra B" panose="02000503030000020000" pitchFamily="2" charset="0"/>
            </a:endParaRPr>
          </a:p>
          <a:p>
            <a:r>
              <a:rPr lang="fr-FR" sz="3200" dirty="0">
                <a:latin typeface="Unistra B" panose="02000503030000020000" pitchFamily="2" charset="0"/>
              </a:rPr>
              <a:t>Dyspraxie</a:t>
            </a:r>
          </a:p>
          <a:p>
            <a:endParaRPr lang="fr-FR" sz="3200" dirty="0">
              <a:latin typeface="Unistra B" panose="02000503030000020000" pitchFamily="2" charset="0"/>
            </a:endParaRPr>
          </a:p>
          <a:p>
            <a:r>
              <a:rPr lang="fr-FR" sz="3200" dirty="0">
                <a:latin typeface="Unistra B" panose="02000503030000020000" pitchFamily="2" charset="0"/>
              </a:rPr>
              <a:t>Hyperacousie</a:t>
            </a:r>
          </a:p>
          <a:p>
            <a:endParaRPr lang="fr-FR" sz="3200" dirty="0">
              <a:latin typeface="Unistra B" panose="02000503030000020000" pitchFamily="2" charset="0"/>
            </a:endParaRPr>
          </a:p>
          <a:p>
            <a:r>
              <a:rPr lang="fr-FR" sz="3200" dirty="0">
                <a:latin typeface="Unistra B" panose="02000503030000020000" pitchFamily="2" charset="0"/>
              </a:rPr>
              <a:t>TDAH / Dépression</a:t>
            </a:r>
          </a:p>
          <a:p>
            <a:endParaRPr lang="fr-FR" sz="3200" dirty="0">
              <a:latin typeface="Unistra B" panose="02000503030000020000" pitchFamily="2" charset="0"/>
            </a:endParaRPr>
          </a:p>
          <a:p>
            <a:r>
              <a:rPr lang="fr-FR" sz="3200" dirty="0">
                <a:latin typeface="Unistra B" panose="02000503030000020000" pitchFamily="2" charset="0"/>
              </a:rPr>
              <a:t>Fonctions exécutives</a:t>
            </a:r>
          </a:p>
          <a:p>
            <a:endParaRPr lang="fr-FR" sz="3200" dirty="0">
              <a:latin typeface="Unistra B" panose="02000503030000020000" pitchFamily="2" charset="0"/>
            </a:endParaRPr>
          </a:p>
          <a:p>
            <a:r>
              <a:rPr lang="fr-FR" sz="3200" dirty="0">
                <a:latin typeface="Unistra B" panose="02000503030000020000" pitchFamily="2" charset="0"/>
              </a:rPr>
              <a:t>Prévisibilité</a:t>
            </a:r>
          </a:p>
          <a:p>
            <a:endParaRPr lang="fr-FR" sz="3200" dirty="0">
              <a:latin typeface="Unistra B" panose="02000503030000020000" pitchFamily="2" charset="0"/>
            </a:endParaRPr>
          </a:p>
          <a:p>
            <a:r>
              <a:rPr lang="fr-FR" sz="3200" dirty="0" err="1" smtClean="0">
                <a:latin typeface="Unistra B" panose="02000503030000020000" pitchFamily="2" charset="0"/>
              </a:rPr>
              <a:t>Métacognitiondépressions</a:t>
            </a:r>
            <a:endParaRPr lang="fr-FR" sz="3200" dirty="0">
              <a:latin typeface="Unistra B" panose="02000503030000020000" pitchFamily="2" charset="0"/>
            </a:endParaRPr>
          </a:p>
        </p:txBody>
      </p:sp>
      <p:sp>
        <p:nvSpPr>
          <p:cNvPr id="8" name="Rectangle 7"/>
          <p:cNvSpPr/>
          <p:nvPr/>
        </p:nvSpPr>
        <p:spPr>
          <a:xfrm>
            <a:off x="555019" y="344225"/>
            <a:ext cx="7788881" cy="5201424"/>
          </a:xfrm>
          <a:prstGeom prst="rect">
            <a:avLst/>
          </a:prstGeom>
        </p:spPr>
        <p:txBody>
          <a:bodyPr wrap="square">
            <a:spAutoFit/>
          </a:bodyPr>
          <a:lstStyle/>
          <a:p>
            <a:endParaRPr lang="fr-FR" sz="2400" b="1" dirty="0" smtClean="0">
              <a:solidFill>
                <a:srgbClr val="92D050"/>
              </a:solidFill>
              <a:latin typeface="Unistra B" panose="02000503030000020000" pitchFamily="2" charset="0"/>
            </a:endParaRPr>
          </a:p>
          <a:p>
            <a:r>
              <a:rPr lang="fr-FR" sz="2000" b="1" dirty="0" smtClean="0">
                <a:solidFill>
                  <a:schemeClr val="accent2"/>
                </a:solidFill>
                <a:latin typeface="Unistra B" panose="02000503030000020000" pitchFamily="2" charset="0"/>
              </a:rPr>
              <a:t>Un fonctionnement </a:t>
            </a:r>
            <a:r>
              <a:rPr lang="fr-FR" sz="2000" b="1" dirty="0">
                <a:solidFill>
                  <a:schemeClr val="accent2"/>
                </a:solidFill>
                <a:latin typeface="Unistra B" panose="02000503030000020000" pitchFamily="2" charset="0"/>
              </a:rPr>
              <a:t>particulier </a:t>
            </a:r>
            <a:r>
              <a:rPr lang="fr-FR" sz="2000" b="1" dirty="0" smtClean="0">
                <a:solidFill>
                  <a:schemeClr val="accent2"/>
                </a:solidFill>
                <a:latin typeface="Unistra B" panose="02000503030000020000" pitchFamily="2" charset="0"/>
              </a:rPr>
              <a:t>du cerveau </a:t>
            </a:r>
            <a:r>
              <a:rPr lang="fr-FR" sz="2000" b="1" dirty="0" smtClean="0">
                <a:solidFill>
                  <a:srgbClr val="7030A0"/>
                </a:solidFill>
                <a:latin typeface="Unistra B" panose="02000503030000020000" pitchFamily="2" charset="0"/>
              </a:rPr>
              <a:t>(« connexions » ++)</a:t>
            </a:r>
            <a:endParaRPr lang="fr-FR" sz="2000" dirty="0">
              <a:solidFill>
                <a:srgbClr val="7030A0"/>
              </a:solidFill>
              <a:latin typeface="Unistra B" panose="02000503030000020000" pitchFamily="2" charset="0"/>
            </a:endParaRPr>
          </a:p>
          <a:p>
            <a:r>
              <a:rPr lang="fr-FR" sz="2000" dirty="0">
                <a:latin typeface="Unistra B" panose="02000503030000020000" pitchFamily="2" charset="0"/>
              </a:rPr>
              <a:t>• </a:t>
            </a:r>
            <a:r>
              <a:rPr lang="fr-FR" sz="2000" dirty="0" smtClean="0">
                <a:latin typeface="Unistra B" panose="02000503030000020000" pitchFamily="2" charset="0"/>
              </a:rPr>
              <a:t>Les élèves avec autisme n'arrivent </a:t>
            </a:r>
            <a:r>
              <a:rPr lang="fr-FR" sz="2000" dirty="0">
                <a:latin typeface="Unistra B" panose="02000503030000020000" pitchFamily="2" charset="0"/>
              </a:rPr>
              <a:t>pas toujours à exprimer les difficultés </a:t>
            </a:r>
            <a:r>
              <a:rPr lang="fr-FR" sz="2000" dirty="0" smtClean="0">
                <a:latin typeface="Unistra B" panose="02000503030000020000" pitchFamily="2" charset="0"/>
              </a:rPr>
              <a:t>qu'ils rencontrent</a:t>
            </a:r>
          </a:p>
          <a:p>
            <a:endParaRPr lang="fr-FR" sz="2000" dirty="0" smtClean="0">
              <a:latin typeface="Unistra B" panose="02000503030000020000" pitchFamily="2" charset="0"/>
            </a:endParaRPr>
          </a:p>
          <a:p>
            <a:r>
              <a:rPr lang="fr-FR" sz="2000" b="1" dirty="0" smtClean="0">
                <a:solidFill>
                  <a:schemeClr val="accent2"/>
                </a:solidFill>
                <a:latin typeface="Unistra B" panose="02000503030000020000" pitchFamily="2" charset="0"/>
              </a:rPr>
              <a:t>Qui entraine un « fonctionnement » différent d’élèves sans autisme  </a:t>
            </a:r>
          </a:p>
          <a:p>
            <a:r>
              <a:rPr lang="fr-FR" sz="2000" b="1" dirty="0" smtClean="0">
                <a:solidFill>
                  <a:srgbClr val="7030A0"/>
                </a:solidFill>
                <a:latin typeface="Unistra B" panose="02000503030000020000" pitchFamily="2" charset="0"/>
              </a:rPr>
              <a:t>(cf. particularités)</a:t>
            </a:r>
          </a:p>
          <a:p>
            <a:endParaRPr lang="fr-FR" sz="2000" dirty="0">
              <a:solidFill>
                <a:srgbClr val="7030A0"/>
              </a:solidFill>
              <a:latin typeface="Unistra B" panose="02000503030000020000" pitchFamily="2" charset="0"/>
            </a:endParaRPr>
          </a:p>
          <a:p>
            <a:r>
              <a:rPr lang="fr-FR" sz="2000" b="1" dirty="0" smtClean="0">
                <a:solidFill>
                  <a:srgbClr val="FF0000"/>
                </a:solidFill>
                <a:latin typeface="Unistra B" panose="02000503030000020000" pitchFamily="2" charset="0"/>
              </a:rPr>
              <a:t>C’est une « manière d’être » au monde, une différence parmi d’autres, </a:t>
            </a:r>
          </a:p>
          <a:p>
            <a:r>
              <a:rPr lang="fr-FR" sz="2000" b="1" dirty="0" smtClean="0">
                <a:solidFill>
                  <a:srgbClr val="FF0000"/>
                </a:solidFill>
                <a:latin typeface="Unistra B" panose="02000503030000020000" pitchFamily="2" charset="0"/>
              </a:rPr>
              <a:t>CE N’EST PAS UNE MALADIE! </a:t>
            </a:r>
          </a:p>
          <a:p>
            <a:r>
              <a:rPr lang="fr-FR" sz="2000" b="1" dirty="0" smtClean="0">
                <a:solidFill>
                  <a:srgbClr val="7030A0"/>
                </a:solidFill>
                <a:latin typeface="Unistra B" panose="02000503030000020000" pitchFamily="2" charset="0"/>
              </a:rPr>
              <a:t>(ne pas confondre avec …)</a:t>
            </a:r>
          </a:p>
          <a:p>
            <a:endParaRPr lang="fr-FR" sz="2000" b="1" dirty="0">
              <a:solidFill>
                <a:srgbClr val="7030A0"/>
              </a:solidFill>
              <a:latin typeface="Unistra B" panose="02000503030000020000" pitchFamily="2" charset="0"/>
            </a:endParaRPr>
          </a:p>
          <a:p>
            <a:r>
              <a:rPr lang="fr-FR" sz="2000" b="1" dirty="0" smtClean="0">
                <a:solidFill>
                  <a:srgbClr val="FF0000"/>
                </a:solidFill>
                <a:latin typeface="Unistra B" panose="02000503030000020000" pitchFamily="2" charset="0"/>
              </a:rPr>
              <a:t>Ça entraine selon les situations un HANDICAP, souvent « invisible »</a:t>
            </a:r>
          </a:p>
          <a:p>
            <a:endParaRPr lang="fr-FR" sz="2000" dirty="0">
              <a:latin typeface="Unistra B" panose="02000503030000020000" pitchFamily="2" charset="0"/>
            </a:endParaRPr>
          </a:p>
          <a:p>
            <a:r>
              <a:rPr lang="fr-FR" sz="2000" dirty="0" smtClean="0">
                <a:latin typeface="Unistra B" panose="02000503030000020000" pitchFamily="2" charset="0"/>
              </a:rPr>
              <a:t>• </a:t>
            </a:r>
            <a:r>
              <a:rPr lang="fr-FR" sz="2000" b="1" dirty="0" smtClean="0">
                <a:latin typeface="Unistra B" panose="02000503030000020000" pitchFamily="2" charset="0"/>
              </a:rPr>
              <a:t>Des adaptations, des aménagements peuvent être utiles..., qui peuvent profiter à tous!</a:t>
            </a:r>
            <a:endParaRPr lang="fr-FR" sz="2000" b="1" dirty="0">
              <a:latin typeface="Unistra B" panose="02000503030000020000" pitchFamily="2" charset="0"/>
            </a:endParaRPr>
          </a:p>
          <a:p>
            <a:endParaRPr lang="fr-FR" sz="2000" dirty="0" smtClean="0">
              <a:latin typeface="Unistra B" panose="02000503030000020000" pitchFamily="2" charset="0"/>
            </a:endParaRPr>
          </a:p>
          <a:p>
            <a:endParaRPr lang="fr-FR" sz="2800" dirty="0">
              <a:latin typeface="Unistra B" panose="02000503030000020000" pitchFamily="2"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6230647"/>
            <a:ext cx="1533525" cy="612000"/>
          </a:xfrm>
          <a:prstGeom prst="rect">
            <a:avLst/>
          </a:prstGeom>
        </p:spPr>
      </p:pic>
    </p:spTree>
    <p:extLst>
      <p:ext uri="{BB962C8B-B14F-4D97-AF65-F5344CB8AC3E}">
        <p14:creationId xmlns:p14="http://schemas.microsoft.com/office/powerpoint/2010/main" val="2558063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802670" y="344225"/>
            <a:ext cx="7372698" cy="652282"/>
          </a:xfrm>
        </p:spPr>
        <p:txBody>
          <a:bodyPr>
            <a:normAutofit fontScale="85000" lnSpcReduction="10000"/>
          </a:bodyPr>
          <a:lstStyle/>
          <a:p>
            <a:r>
              <a:rPr lang="fr-FR" sz="2800" b="1" dirty="0" smtClean="0">
                <a:solidFill>
                  <a:srgbClr val="7030A0"/>
                </a:solidFill>
              </a:rPr>
              <a:t>Qualités présentées par des élèves avec autisme</a:t>
            </a:r>
            <a:endParaRPr lang="fr-FR" sz="2800" b="1" dirty="0">
              <a:solidFill>
                <a:srgbClr val="7030A0"/>
              </a:solidFill>
            </a:endParaRPr>
          </a:p>
        </p:txBody>
      </p:sp>
      <p:sp>
        <p:nvSpPr>
          <p:cNvPr id="4" name="Espace réservé du pied de page 3"/>
          <p:cNvSpPr>
            <a:spLocks noGrp="1"/>
          </p:cNvSpPr>
          <p:nvPr>
            <p:ph type="ftr" sz="quarter" idx="11"/>
          </p:nvPr>
        </p:nvSpPr>
        <p:spPr/>
        <p:txBody>
          <a:bodyPr/>
          <a:lstStyle/>
          <a:p>
            <a:r>
              <a:rPr lang="fr-FR" b="1" dirty="0" smtClean="0">
                <a:solidFill>
                  <a:srgbClr val="7030A0"/>
                </a:solidFill>
              </a:rPr>
              <a:t>Sensibilisation à l’Autisme</a:t>
            </a:r>
            <a:endParaRPr lang="fr-FR" b="1" dirty="0">
              <a:solidFill>
                <a:srgbClr val="7030A0"/>
              </a:solidFill>
            </a:endParaRPr>
          </a:p>
        </p:txBody>
      </p:sp>
      <p:sp>
        <p:nvSpPr>
          <p:cNvPr id="5" name="Espace réservé du numéro de diapositive 4"/>
          <p:cNvSpPr>
            <a:spLocks noGrp="1"/>
          </p:cNvSpPr>
          <p:nvPr>
            <p:ph type="sldNum" sz="quarter" idx="12"/>
          </p:nvPr>
        </p:nvSpPr>
        <p:spPr/>
        <p:txBody>
          <a:bodyPr/>
          <a:lstStyle/>
          <a:p>
            <a:r>
              <a:rPr lang="fr-FR" dirty="0"/>
              <a:t>4</a:t>
            </a:r>
          </a:p>
        </p:txBody>
      </p:sp>
      <p:sp>
        <p:nvSpPr>
          <p:cNvPr id="6" name="Rectangle 5"/>
          <p:cNvSpPr/>
          <p:nvPr/>
        </p:nvSpPr>
        <p:spPr>
          <a:xfrm>
            <a:off x="-10583299" y="-1917084"/>
            <a:ext cx="8991600" cy="18805148"/>
          </a:xfrm>
          <a:prstGeom prst="rect">
            <a:avLst/>
          </a:prstGeom>
        </p:spPr>
        <p:txBody>
          <a:bodyPr wrap="square">
            <a:spAutoFit/>
          </a:bodyPr>
          <a:lstStyle/>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a:latin typeface="Unistra B" panose="02000503030000020000" pitchFamily="2" charset="0"/>
            </a:endParaRPr>
          </a:p>
          <a:p>
            <a:endParaRPr lang="fr-FR" sz="3200" dirty="0">
              <a:latin typeface="Unistra B" panose="02000503030000020000" pitchFamily="2" charset="0"/>
            </a:endParaRPr>
          </a:p>
          <a:p>
            <a:r>
              <a:rPr lang="fr-FR" sz="3200" dirty="0" smtClean="0">
                <a:latin typeface="Unistra B" panose="02000503030000020000" pitchFamily="2" charset="0"/>
              </a:rPr>
              <a:t>•</a:t>
            </a:r>
            <a:endParaRPr lang="fr-FR" sz="3200" dirty="0">
              <a:latin typeface="Unistra B" panose="02000503030000020000" pitchFamily="2" charset="0"/>
            </a:endParaRPr>
          </a:p>
          <a:p>
            <a:r>
              <a:rPr lang="fr-FR" sz="3200" dirty="0">
                <a:latin typeface="Unistra B" panose="02000503030000020000" pitchFamily="2" charset="0"/>
              </a:rPr>
              <a:t>• Ils ont des difficultés à</a:t>
            </a:r>
          </a:p>
          <a:p>
            <a:endParaRPr lang="fr-FR" sz="3200" dirty="0">
              <a:latin typeface="Unistra B" panose="02000503030000020000" pitchFamily="2" charset="0"/>
            </a:endParaRPr>
          </a:p>
          <a:p>
            <a:r>
              <a:rPr lang="fr-FR" sz="3200" dirty="0">
                <a:latin typeface="Unistra B" panose="02000503030000020000" pitchFamily="2" charset="0"/>
              </a:rPr>
              <a:t>• S'organiser</a:t>
            </a:r>
          </a:p>
          <a:p>
            <a:endParaRPr lang="fr-FR" sz="3200" dirty="0">
              <a:latin typeface="Unistra B" panose="02000503030000020000" pitchFamily="2" charset="0"/>
            </a:endParaRPr>
          </a:p>
          <a:p>
            <a:r>
              <a:rPr lang="fr-FR" sz="3200" dirty="0">
                <a:latin typeface="Unistra B" panose="02000503030000020000" pitchFamily="2" charset="0"/>
              </a:rPr>
              <a:t>• Gérer les changements</a:t>
            </a:r>
          </a:p>
          <a:p>
            <a:endParaRPr lang="fr-FR" sz="3200" dirty="0">
              <a:latin typeface="Unistra B" panose="02000503030000020000" pitchFamily="2" charset="0"/>
            </a:endParaRPr>
          </a:p>
          <a:p>
            <a:r>
              <a:rPr lang="fr-FR" sz="3200" dirty="0">
                <a:latin typeface="Unistra B" panose="02000503030000020000" pitchFamily="2" charset="0"/>
              </a:rPr>
              <a:t>• Gérer l'imprévu</a:t>
            </a:r>
          </a:p>
          <a:p>
            <a:endParaRPr lang="fr-FR" sz="3200" dirty="0">
              <a:latin typeface="Unistra B" panose="02000503030000020000" pitchFamily="2" charset="0"/>
            </a:endParaRPr>
          </a:p>
          <a:p>
            <a:r>
              <a:rPr lang="fr-FR" sz="3200" dirty="0">
                <a:latin typeface="Unistra B" panose="02000503030000020000" pitchFamily="2" charset="0"/>
              </a:rPr>
              <a:t>Pragmatique</a:t>
            </a:r>
          </a:p>
          <a:p>
            <a:endParaRPr lang="fr-FR" sz="3200" dirty="0">
              <a:latin typeface="Unistra B" panose="02000503030000020000" pitchFamily="2" charset="0"/>
            </a:endParaRPr>
          </a:p>
          <a:p>
            <a:r>
              <a:rPr lang="fr-FR" sz="3200" dirty="0">
                <a:latin typeface="Unistra B" panose="02000503030000020000" pitchFamily="2" charset="0"/>
              </a:rPr>
              <a:t>Théorie de l’esprit</a:t>
            </a:r>
          </a:p>
          <a:p>
            <a:endParaRPr lang="fr-FR" sz="3200" dirty="0">
              <a:latin typeface="Unistra B" panose="02000503030000020000" pitchFamily="2" charset="0"/>
            </a:endParaRPr>
          </a:p>
          <a:p>
            <a:r>
              <a:rPr lang="fr-FR" sz="3200" dirty="0">
                <a:latin typeface="Unistra B" panose="02000503030000020000" pitchFamily="2" charset="0"/>
              </a:rPr>
              <a:t>Particularités sensorielles</a:t>
            </a:r>
          </a:p>
          <a:p>
            <a:endParaRPr lang="fr-FR" sz="3200" dirty="0">
              <a:latin typeface="Unistra B" panose="02000503030000020000" pitchFamily="2" charset="0"/>
            </a:endParaRPr>
          </a:p>
          <a:p>
            <a:r>
              <a:rPr lang="fr-FR" sz="3200" dirty="0">
                <a:latin typeface="Unistra B" panose="02000503030000020000" pitchFamily="2" charset="0"/>
              </a:rPr>
              <a:t>Théorie de l’esprit</a:t>
            </a:r>
          </a:p>
          <a:p>
            <a:endParaRPr lang="fr-FR" sz="3200" dirty="0">
              <a:latin typeface="Unistra B" panose="02000503030000020000" pitchFamily="2" charset="0"/>
            </a:endParaRPr>
          </a:p>
          <a:p>
            <a:r>
              <a:rPr lang="fr-FR" sz="3200" dirty="0">
                <a:latin typeface="Unistra B" panose="02000503030000020000" pitchFamily="2" charset="0"/>
              </a:rPr>
              <a:t>Dyspraxie</a:t>
            </a:r>
          </a:p>
          <a:p>
            <a:endParaRPr lang="fr-FR" sz="3200" dirty="0">
              <a:latin typeface="Unistra B" panose="02000503030000020000" pitchFamily="2" charset="0"/>
            </a:endParaRPr>
          </a:p>
          <a:p>
            <a:r>
              <a:rPr lang="fr-FR" sz="3200" dirty="0">
                <a:latin typeface="Unistra B" panose="02000503030000020000" pitchFamily="2" charset="0"/>
              </a:rPr>
              <a:t>Hyperacousie</a:t>
            </a:r>
          </a:p>
          <a:p>
            <a:endParaRPr lang="fr-FR" sz="3200" dirty="0">
              <a:latin typeface="Unistra B" panose="02000503030000020000" pitchFamily="2" charset="0"/>
            </a:endParaRPr>
          </a:p>
          <a:p>
            <a:r>
              <a:rPr lang="fr-FR" sz="3200" dirty="0">
                <a:latin typeface="Unistra B" panose="02000503030000020000" pitchFamily="2" charset="0"/>
              </a:rPr>
              <a:t>TDAH / Dépression</a:t>
            </a:r>
          </a:p>
          <a:p>
            <a:endParaRPr lang="fr-FR" sz="3200" dirty="0">
              <a:latin typeface="Unistra B" panose="02000503030000020000" pitchFamily="2" charset="0"/>
            </a:endParaRPr>
          </a:p>
          <a:p>
            <a:r>
              <a:rPr lang="fr-FR" sz="3200" dirty="0">
                <a:latin typeface="Unistra B" panose="02000503030000020000" pitchFamily="2" charset="0"/>
              </a:rPr>
              <a:t>Fonctions exécutives</a:t>
            </a:r>
          </a:p>
          <a:p>
            <a:endParaRPr lang="fr-FR" sz="3200" dirty="0">
              <a:latin typeface="Unistra B" panose="02000503030000020000" pitchFamily="2" charset="0"/>
            </a:endParaRPr>
          </a:p>
          <a:p>
            <a:r>
              <a:rPr lang="fr-FR" sz="3200" dirty="0">
                <a:latin typeface="Unistra B" panose="02000503030000020000" pitchFamily="2" charset="0"/>
              </a:rPr>
              <a:t>Prévisibilité</a:t>
            </a:r>
          </a:p>
          <a:p>
            <a:endParaRPr lang="fr-FR" sz="3200" dirty="0">
              <a:latin typeface="Unistra B" panose="02000503030000020000" pitchFamily="2" charset="0"/>
            </a:endParaRPr>
          </a:p>
          <a:p>
            <a:r>
              <a:rPr lang="fr-FR" sz="3200" dirty="0" err="1" smtClean="0">
                <a:latin typeface="Unistra B" panose="02000503030000020000" pitchFamily="2" charset="0"/>
              </a:rPr>
              <a:t>Métacognitiondépressions</a:t>
            </a:r>
            <a:endParaRPr lang="fr-FR" sz="3200" dirty="0">
              <a:latin typeface="Unistra B" panose="02000503030000020000" pitchFamily="2" charset="0"/>
            </a:endParaRPr>
          </a:p>
        </p:txBody>
      </p:sp>
      <p:sp>
        <p:nvSpPr>
          <p:cNvPr id="8" name="Rectangle 7"/>
          <p:cNvSpPr/>
          <p:nvPr/>
        </p:nvSpPr>
        <p:spPr>
          <a:xfrm>
            <a:off x="85726" y="742950"/>
            <a:ext cx="8715374" cy="8402300"/>
          </a:xfrm>
          <a:prstGeom prst="rect">
            <a:avLst/>
          </a:prstGeom>
        </p:spPr>
        <p:txBody>
          <a:bodyPr wrap="square">
            <a:spAutoFit/>
          </a:bodyPr>
          <a:lstStyle/>
          <a:p>
            <a:r>
              <a:rPr lang="fr-FR" sz="2400" b="1" dirty="0" smtClean="0">
                <a:solidFill>
                  <a:schemeClr val="accent1"/>
                </a:solidFill>
                <a:latin typeface="Unistra B" panose="02000503030000020000" pitchFamily="2" charset="0"/>
              </a:rPr>
              <a:t>Selon les personnes:</a:t>
            </a:r>
          </a:p>
          <a:p>
            <a:pPr lvl="1"/>
            <a:r>
              <a:rPr lang="fr-FR" sz="2400" dirty="0" smtClean="0">
                <a:latin typeface="Unistra B" panose="02000503030000020000" pitchFamily="2" charset="0"/>
              </a:rPr>
              <a:t>• </a:t>
            </a:r>
            <a:r>
              <a:rPr lang="fr-FR" sz="2000" b="1" dirty="0" smtClean="0">
                <a:solidFill>
                  <a:schemeClr val="accent2"/>
                </a:solidFill>
                <a:latin typeface="Unistra B" panose="02000503030000020000" pitchFamily="2" charset="0"/>
              </a:rPr>
              <a:t>Honnêteté, grand sens de la justice</a:t>
            </a:r>
          </a:p>
          <a:p>
            <a:endParaRPr lang="fr-FR" sz="2000" b="1" dirty="0" smtClean="0">
              <a:solidFill>
                <a:schemeClr val="accent2"/>
              </a:solidFill>
              <a:latin typeface="Unistra B" panose="02000503030000020000" pitchFamily="2" charset="0"/>
            </a:endParaRPr>
          </a:p>
          <a:p>
            <a:pPr lvl="2"/>
            <a:r>
              <a:rPr lang="fr-FR" sz="2000" b="1" dirty="0" smtClean="0">
                <a:solidFill>
                  <a:schemeClr val="accent2"/>
                </a:solidFill>
                <a:latin typeface="Unistra B" panose="02000503030000020000" pitchFamily="2" charset="0"/>
              </a:rPr>
              <a:t>• Sérieux, accorde une grande importance aux règles</a:t>
            </a:r>
          </a:p>
          <a:p>
            <a:endParaRPr lang="fr-FR" sz="2000" b="1" dirty="0">
              <a:solidFill>
                <a:schemeClr val="accent2"/>
              </a:solidFill>
              <a:latin typeface="Unistra B" panose="02000503030000020000" pitchFamily="2" charset="0"/>
            </a:endParaRPr>
          </a:p>
          <a:p>
            <a:pPr lvl="3"/>
            <a:r>
              <a:rPr lang="fr-FR" sz="2000" b="1" dirty="0" smtClean="0">
                <a:solidFill>
                  <a:schemeClr val="accent2"/>
                </a:solidFill>
                <a:latin typeface="Unistra B" panose="02000503030000020000" pitchFamily="2" charset="0"/>
              </a:rPr>
              <a:t>• Logique</a:t>
            </a:r>
            <a:endParaRPr lang="fr-FR" sz="2000" b="1" dirty="0">
              <a:solidFill>
                <a:schemeClr val="accent2"/>
              </a:solidFill>
              <a:latin typeface="Unistra B" panose="02000503030000020000" pitchFamily="2" charset="0"/>
            </a:endParaRPr>
          </a:p>
          <a:p>
            <a:pPr lvl="2"/>
            <a:r>
              <a:rPr lang="fr-FR" sz="2000" b="1" dirty="0">
                <a:solidFill>
                  <a:schemeClr val="accent2"/>
                </a:solidFill>
                <a:latin typeface="Unistra B" panose="02000503030000020000" pitchFamily="2" charset="0"/>
              </a:rPr>
              <a:t>	</a:t>
            </a:r>
          </a:p>
          <a:p>
            <a:pPr lvl="2"/>
            <a:r>
              <a:rPr lang="fr-FR" sz="2000" b="1" dirty="0" smtClean="0">
                <a:solidFill>
                  <a:schemeClr val="accent2"/>
                </a:solidFill>
                <a:latin typeface="Unistra B" panose="02000503030000020000" pitchFamily="2" charset="0"/>
              </a:rPr>
              <a:t>		• Bonne mémoire, surtout visuelle</a:t>
            </a:r>
            <a:endParaRPr lang="fr-FR" sz="2000" b="1" dirty="0">
              <a:solidFill>
                <a:schemeClr val="accent2"/>
              </a:solidFill>
              <a:latin typeface="Unistra B" panose="02000503030000020000" pitchFamily="2" charset="0"/>
            </a:endParaRPr>
          </a:p>
          <a:p>
            <a:pPr lvl="2"/>
            <a:r>
              <a:rPr lang="fr-FR" sz="2000" b="1" dirty="0" smtClean="0">
                <a:solidFill>
                  <a:schemeClr val="accent2"/>
                </a:solidFill>
                <a:latin typeface="Unistra B" panose="02000503030000020000" pitchFamily="2" charset="0"/>
              </a:rPr>
              <a:t>		</a:t>
            </a:r>
          </a:p>
          <a:p>
            <a:pPr lvl="2"/>
            <a:r>
              <a:rPr lang="fr-FR" sz="2000" b="1" dirty="0">
                <a:solidFill>
                  <a:schemeClr val="accent2"/>
                </a:solidFill>
                <a:latin typeface="Unistra B" panose="02000503030000020000" pitchFamily="2" charset="0"/>
              </a:rPr>
              <a:t>	</a:t>
            </a:r>
            <a:r>
              <a:rPr lang="fr-FR" sz="2000" b="1" dirty="0" smtClean="0">
                <a:solidFill>
                  <a:schemeClr val="accent2"/>
                </a:solidFill>
                <a:latin typeface="Unistra B" panose="02000503030000020000" pitchFamily="2" charset="0"/>
              </a:rPr>
              <a:t>		• Langage soutenu</a:t>
            </a:r>
          </a:p>
          <a:p>
            <a:pPr lvl="2"/>
            <a:r>
              <a:rPr lang="fr-FR" sz="2000" b="1" dirty="0">
                <a:solidFill>
                  <a:schemeClr val="accent2"/>
                </a:solidFill>
                <a:latin typeface="Unistra B" panose="02000503030000020000" pitchFamily="2" charset="0"/>
              </a:rPr>
              <a:t>	</a:t>
            </a:r>
            <a:r>
              <a:rPr lang="fr-FR" sz="2000" b="1" dirty="0" smtClean="0">
                <a:solidFill>
                  <a:schemeClr val="accent2"/>
                </a:solidFill>
                <a:latin typeface="Unistra B" panose="02000503030000020000" pitchFamily="2" charset="0"/>
              </a:rPr>
              <a:t>		</a:t>
            </a:r>
          </a:p>
          <a:p>
            <a:pPr lvl="2"/>
            <a:r>
              <a:rPr lang="fr-FR" sz="2000" b="1" dirty="0">
                <a:solidFill>
                  <a:schemeClr val="accent2"/>
                </a:solidFill>
                <a:latin typeface="Unistra B" panose="02000503030000020000" pitchFamily="2" charset="0"/>
              </a:rPr>
              <a:t>	</a:t>
            </a:r>
            <a:r>
              <a:rPr lang="fr-FR" sz="2000" b="1" dirty="0" smtClean="0">
                <a:solidFill>
                  <a:schemeClr val="accent2"/>
                </a:solidFill>
                <a:latin typeface="Unistra B" panose="02000503030000020000" pitchFamily="2" charset="0"/>
              </a:rPr>
              <a:t>			• Sens du détails, perfectionnisme</a:t>
            </a:r>
          </a:p>
          <a:p>
            <a:endParaRPr lang="fr-FR" sz="2000" b="1" dirty="0">
              <a:solidFill>
                <a:schemeClr val="accent2"/>
              </a:solidFill>
              <a:latin typeface="Unistra B" panose="02000503030000020000" pitchFamily="2" charset="0"/>
            </a:endParaRPr>
          </a:p>
          <a:p>
            <a:r>
              <a:rPr lang="fr-FR" sz="2000" b="1" dirty="0" smtClean="0">
                <a:solidFill>
                  <a:schemeClr val="accent2"/>
                </a:solidFill>
                <a:latin typeface="Unistra B" panose="02000503030000020000" pitchFamily="2" charset="0"/>
              </a:rPr>
              <a:t>							• Connaissances importantes </a:t>
            </a:r>
          </a:p>
          <a:p>
            <a:r>
              <a:rPr lang="fr-FR" sz="2000" b="1" dirty="0">
                <a:solidFill>
                  <a:schemeClr val="accent2"/>
                </a:solidFill>
                <a:latin typeface="Unistra B" panose="02000503030000020000" pitchFamily="2" charset="0"/>
              </a:rPr>
              <a:t>	</a:t>
            </a:r>
            <a:r>
              <a:rPr lang="fr-FR" sz="2000" b="1" dirty="0" smtClean="0">
                <a:solidFill>
                  <a:schemeClr val="accent2"/>
                </a:solidFill>
                <a:latin typeface="Unistra B" panose="02000503030000020000" pitchFamily="2" charset="0"/>
              </a:rPr>
              <a:t>							dans certains domaines</a:t>
            </a:r>
          </a:p>
          <a:p>
            <a:pPr lvl="6"/>
            <a:r>
              <a:rPr lang="fr-FR" sz="2000" b="1" dirty="0" smtClean="0">
                <a:solidFill>
                  <a:schemeClr val="accent2"/>
                </a:solidFill>
                <a:latin typeface="Unistra B" panose="02000503030000020000" pitchFamily="2" charset="0"/>
              </a:rPr>
              <a:t>			</a:t>
            </a:r>
          </a:p>
          <a:p>
            <a:pPr lvl="6"/>
            <a:r>
              <a:rPr lang="fr-FR" sz="2000" b="1" dirty="0">
                <a:solidFill>
                  <a:schemeClr val="accent2"/>
                </a:solidFill>
                <a:latin typeface="Unistra B" panose="02000503030000020000" pitchFamily="2" charset="0"/>
              </a:rPr>
              <a:t>	</a:t>
            </a:r>
            <a:r>
              <a:rPr lang="fr-FR" sz="2000" b="1" dirty="0" smtClean="0">
                <a:solidFill>
                  <a:schemeClr val="accent2"/>
                </a:solidFill>
                <a:latin typeface="Unistra B" panose="02000503030000020000" pitchFamily="2" charset="0"/>
              </a:rPr>
              <a:t>		•…</a:t>
            </a:r>
          </a:p>
          <a:p>
            <a:endParaRPr lang="fr-FR" sz="2000" dirty="0">
              <a:latin typeface="Unistra B" panose="02000503030000020000" pitchFamily="2" charset="0"/>
            </a:endParaRPr>
          </a:p>
          <a:p>
            <a:endParaRPr lang="fr-FR" sz="2000" dirty="0">
              <a:latin typeface="Unistra B" panose="02000503030000020000" pitchFamily="2" charset="0"/>
            </a:endParaRPr>
          </a:p>
          <a:p>
            <a:pPr marL="342900" indent="-342900">
              <a:buFont typeface="Arial" panose="020B0604020202020204" pitchFamily="34" charset="0"/>
              <a:buChar char="•"/>
            </a:pPr>
            <a:endParaRPr lang="fr-FR" sz="2400" dirty="0">
              <a:latin typeface="Unistra B" panose="02000503030000020000" pitchFamily="2" charset="0"/>
            </a:endParaRPr>
          </a:p>
          <a:p>
            <a:endParaRPr lang="fr-FR" sz="2400" dirty="0">
              <a:latin typeface="Unistra B" panose="02000503030000020000" pitchFamily="2" charset="0"/>
            </a:endParaRPr>
          </a:p>
          <a:p>
            <a:pPr marL="342900" indent="-342900">
              <a:buFont typeface="Arial" panose="020B0604020202020204" pitchFamily="34" charset="0"/>
              <a:buChar char="•"/>
            </a:pPr>
            <a:endParaRPr lang="fr-FR" sz="2400" dirty="0">
              <a:latin typeface="Unistra B" panose="02000503030000020000" pitchFamily="2" charset="0"/>
            </a:endParaRPr>
          </a:p>
          <a:p>
            <a:endParaRPr lang="fr-FR" sz="2400" dirty="0" smtClean="0">
              <a:latin typeface="Unistra B" panose="02000503030000020000" pitchFamily="2" charset="0"/>
            </a:endParaRPr>
          </a:p>
          <a:p>
            <a:endParaRPr lang="fr-FR" sz="2800" dirty="0" smtClean="0">
              <a:latin typeface="Unistra B" panose="02000503030000020000" pitchFamily="2" charset="0"/>
            </a:endParaRPr>
          </a:p>
          <a:p>
            <a:endParaRPr lang="fr-FR" sz="2800" dirty="0">
              <a:latin typeface="Unistra B" panose="02000503030000020000" pitchFamily="2"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6230647"/>
            <a:ext cx="1533525" cy="612000"/>
          </a:xfrm>
          <a:prstGeom prst="rect">
            <a:avLst/>
          </a:prstGeom>
        </p:spPr>
      </p:pic>
    </p:spTree>
    <p:extLst>
      <p:ext uri="{BB962C8B-B14F-4D97-AF65-F5344CB8AC3E}">
        <p14:creationId xmlns:p14="http://schemas.microsoft.com/office/powerpoint/2010/main" val="380184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304799" y="344225"/>
            <a:ext cx="8543925" cy="652282"/>
          </a:xfrm>
        </p:spPr>
        <p:txBody>
          <a:bodyPr>
            <a:normAutofit fontScale="92500"/>
          </a:bodyPr>
          <a:lstStyle/>
          <a:p>
            <a:r>
              <a:rPr lang="fr-FR" sz="2800" b="1" dirty="0" smtClean="0">
                <a:solidFill>
                  <a:srgbClr val="7030A0"/>
                </a:solidFill>
              </a:rPr>
              <a:t>Particularités dont il faut tenir compte si possible…</a:t>
            </a:r>
            <a:endParaRPr lang="fr-FR" sz="2800" b="1" dirty="0">
              <a:solidFill>
                <a:srgbClr val="7030A0"/>
              </a:solidFill>
            </a:endParaRPr>
          </a:p>
        </p:txBody>
      </p:sp>
      <p:sp>
        <p:nvSpPr>
          <p:cNvPr id="4" name="Espace réservé du pied de page 3"/>
          <p:cNvSpPr>
            <a:spLocks noGrp="1"/>
          </p:cNvSpPr>
          <p:nvPr>
            <p:ph type="ftr" sz="quarter" idx="11"/>
          </p:nvPr>
        </p:nvSpPr>
        <p:spPr/>
        <p:txBody>
          <a:bodyPr/>
          <a:lstStyle/>
          <a:p>
            <a:r>
              <a:rPr lang="fr-FR" b="1" dirty="0" smtClean="0">
                <a:solidFill>
                  <a:srgbClr val="7030A0"/>
                </a:solidFill>
              </a:rPr>
              <a:t>Sensibilisation à l’Autisme</a:t>
            </a:r>
            <a:endParaRPr lang="fr-FR" b="1" dirty="0">
              <a:solidFill>
                <a:srgbClr val="7030A0"/>
              </a:solidFill>
            </a:endParaRPr>
          </a:p>
        </p:txBody>
      </p:sp>
      <p:sp>
        <p:nvSpPr>
          <p:cNvPr id="5" name="Espace réservé du numéro de diapositive 4"/>
          <p:cNvSpPr>
            <a:spLocks noGrp="1"/>
          </p:cNvSpPr>
          <p:nvPr>
            <p:ph type="sldNum" sz="quarter" idx="12"/>
          </p:nvPr>
        </p:nvSpPr>
        <p:spPr/>
        <p:txBody>
          <a:bodyPr/>
          <a:lstStyle/>
          <a:p>
            <a:fld id="{2CEFAB9C-9D20-B149-B69D-443DC4350F1B}" type="slidenum">
              <a:rPr lang="fr-FR" smtClean="0"/>
              <a:pPr/>
              <a:t>5</a:t>
            </a:fld>
            <a:endParaRPr lang="fr-FR" dirty="0"/>
          </a:p>
        </p:txBody>
      </p:sp>
      <p:sp>
        <p:nvSpPr>
          <p:cNvPr id="6" name="Rectangle 5"/>
          <p:cNvSpPr/>
          <p:nvPr/>
        </p:nvSpPr>
        <p:spPr>
          <a:xfrm>
            <a:off x="-10583299" y="-1917084"/>
            <a:ext cx="8991600" cy="18805148"/>
          </a:xfrm>
          <a:prstGeom prst="rect">
            <a:avLst/>
          </a:prstGeom>
        </p:spPr>
        <p:txBody>
          <a:bodyPr wrap="square">
            <a:spAutoFit/>
          </a:bodyPr>
          <a:lstStyle/>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a:latin typeface="Unistra B" panose="02000503030000020000" pitchFamily="2" charset="0"/>
            </a:endParaRPr>
          </a:p>
          <a:p>
            <a:endParaRPr lang="fr-FR" sz="3200" dirty="0">
              <a:latin typeface="Unistra B" panose="02000503030000020000" pitchFamily="2" charset="0"/>
            </a:endParaRPr>
          </a:p>
          <a:p>
            <a:r>
              <a:rPr lang="fr-FR" sz="3200" dirty="0" smtClean="0">
                <a:latin typeface="Unistra B" panose="02000503030000020000" pitchFamily="2" charset="0"/>
              </a:rPr>
              <a:t>•</a:t>
            </a:r>
            <a:endParaRPr lang="fr-FR" sz="3200" dirty="0">
              <a:latin typeface="Unistra B" panose="02000503030000020000" pitchFamily="2" charset="0"/>
            </a:endParaRPr>
          </a:p>
          <a:p>
            <a:r>
              <a:rPr lang="fr-FR" sz="3200" dirty="0">
                <a:latin typeface="Unistra B" panose="02000503030000020000" pitchFamily="2" charset="0"/>
              </a:rPr>
              <a:t>• Ils ont des difficultés à</a:t>
            </a:r>
          </a:p>
          <a:p>
            <a:endParaRPr lang="fr-FR" sz="3200" dirty="0">
              <a:latin typeface="Unistra B" panose="02000503030000020000" pitchFamily="2" charset="0"/>
            </a:endParaRPr>
          </a:p>
          <a:p>
            <a:r>
              <a:rPr lang="fr-FR" sz="3200" dirty="0">
                <a:latin typeface="Unistra B" panose="02000503030000020000" pitchFamily="2" charset="0"/>
              </a:rPr>
              <a:t>• S'organiser</a:t>
            </a:r>
          </a:p>
          <a:p>
            <a:endParaRPr lang="fr-FR" sz="3200" dirty="0">
              <a:latin typeface="Unistra B" panose="02000503030000020000" pitchFamily="2" charset="0"/>
            </a:endParaRPr>
          </a:p>
          <a:p>
            <a:r>
              <a:rPr lang="fr-FR" sz="3200" dirty="0">
                <a:latin typeface="Unistra B" panose="02000503030000020000" pitchFamily="2" charset="0"/>
              </a:rPr>
              <a:t>• Gérer les changements</a:t>
            </a:r>
          </a:p>
          <a:p>
            <a:endParaRPr lang="fr-FR" sz="3200" dirty="0">
              <a:latin typeface="Unistra B" panose="02000503030000020000" pitchFamily="2" charset="0"/>
            </a:endParaRPr>
          </a:p>
          <a:p>
            <a:r>
              <a:rPr lang="fr-FR" sz="3200" dirty="0">
                <a:latin typeface="Unistra B" panose="02000503030000020000" pitchFamily="2" charset="0"/>
              </a:rPr>
              <a:t>• Gérer l'imprévu</a:t>
            </a:r>
          </a:p>
          <a:p>
            <a:endParaRPr lang="fr-FR" sz="3200" dirty="0">
              <a:latin typeface="Unistra B" panose="02000503030000020000" pitchFamily="2" charset="0"/>
            </a:endParaRPr>
          </a:p>
          <a:p>
            <a:r>
              <a:rPr lang="fr-FR" sz="3200" dirty="0">
                <a:latin typeface="Unistra B" panose="02000503030000020000" pitchFamily="2" charset="0"/>
              </a:rPr>
              <a:t>Pragmatique</a:t>
            </a:r>
          </a:p>
          <a:p>
            <a:endParaRPr lang="fr-FR" sz="3200" dirty="0">
              <a:latin typeface="Unistra B" panose="02000503030000020000" pitchFamily="2" charset="0"/>
            </a:endParaRPr>
          </a:p>
          <a:p>
            <a:r>
              <a:rPr lang="fr-FR" sz="3200" dirty="0">
                <a:latin typeface="Unistra B" panose="02000503030000020000" pitchFamily="2" charset="0"/>
              </a:rPr>
              <a:t>Théorie de l’esprit</a:t>
            </a:r>
          </a:p>
          <a:p>
            <a:endParaRPr lang="fr-FR" sz="3200" dirty="0">
              <a:latin typeface="Unistra B" panose="02000503030000020000" pitchFamily="2" charset="0"/>
            </a:endParaRPr>
          </a:p>
          <a:p>
            <a:r>
              <a:rPr lang="fr-FR" sz="3200" dirty="0">
                <a:latin typeface="Unistra B" panose="02000503030000020000" pitchFamily="2" charset="0"/>
              </a:rPr>
              <a:t>Particularités sensorielles</a:t>
            </a:r>
          </a:p>
          <a:p>
            <a:endParaRPr lang="fr-FR" sz="3200" dirty="0">
              <a:latin typeface="Unistra B" panose="02000503030000020000" pitchFamily="2" charset="0"/>
            </a:endParaRPr>
          </a:p>
          <a:p>
            <a:r>
              <a:rPr lang="fr-FR" sz="3200" dirty="0">
                <a:latin typeface="Unistra B" panose="02000503030000020000" pitchFamily="2" charset="0"/>
              </a:rPr>
              <a:t>Théorie de l’esprit</a:t>
            </a:r>
          </a:p>
          <a:p>
            <a:endParaRPr lang="fr-FR" sz="3200" dirty="0">
              <a:latin typeface="Unistra B" panose="02000503030000020000" pitchFamily="2" charset="0"/>
            </a:endParaRPr>
          </a:p>
          <a:p>
            <a:r>
              <a:rPr lang="fr-FR" sz="3200" dirty="0">
                <a:latin typeface="Unistra B" panose="02000503030000020000" pitchFamily="2" charset="0"/>
              </a:rPr>
              <a:t>Dyspraxie</a:t>
            </a:r>
          </a:p>
          <a:p>
            <a:endParaRPr lang="fr-FR" sz="3200" dirty="0">
              <a:latin typeface="Unistra B" panose="02000503030000020000" pitchFamily="2" charset="0"/>
            </a:endParaRPr>
          </a:p>
          <a:p>
            <a:r>
              <a:rPr lang="fr-FR" sz="3200" dirty="0">
                <a:latin typeface="Unistra B" panose="02000503030000020000" pitchFamily="2" charset="0"/>
              </a:rPr>
              <a:t>Hyperacousie</a:t>
            </a:r>
          </a:p>
          <a:p>
            <a:endParaRPr lang="fr-FR" sz="3200" dirty="0">
              <a:latin typeface="Unistra B" panose="02000503030000020000" pitchFamily="2" charset="0"/>
            </a:endParaRPr>
          </a:p>
          <a:p>
            <a:r>
              <a:rPr lang="fr-FR" sz="3200" dirty="0">
                <a:latin typeface="Unistra B" panose="02000503030000020000" pitchFamily="2" charset="0"/>
              </a:rPr>
              <a:t>TDAH / Dépression</a:t>
            </a:r>
          </a:p>
          <a:p>
            <a:endParaRPr lang="fr-FR" sz="3200" dirty="0">
              <a:latin typeface="Unistra B" panose="02000503030000020000" pitchFamily="2" charset="0"/>
            </a:endParaRPr>
          </a:p>
          <a:p>
            <a:r>
              <a:rPr lang="fr-FR" sz="3200" dirty="0">
                <a:latin typeface="Unistra B" panose="02000503030000020000" pitchFamily="2" charset="0"/>
              </a:rPr>
              <a:t>Fonctions exécutives</a:t>
            </a:r>
          </a:p>
          <a:p>
            <a:endParaRPr lang="fr-FR" sz="3200" dirty="0">
              <a:latin typeface="Unistra B" panose="02000503030000020000" pitchFamily="2" charset="0"/>
            </a:endParaRPr>
          </a:p>
          <a:p>
            <a:r>
              <a:rPr lang="fr-FR" sz="3200" dirty="0">
                <a:latin typeface="Unistra B" panose="02000503030000020000" pitchFamily="2" charset="0"/>
              </a:rPr>
              <a:t>Prévisibilité</a:t>
            </a:r>
          </a:p>
          <a:p>
            <a:endParaRPr lang="fr-FR" sz="3200" dirty="0">
              <a:latin typeface="Unistra B" panose="02000503030000020000" pitchFamily="2" charset="0"/>
            </a:endParaRPr>
          </a:p>
          <a:p>
            <a:r>
              <a:rPr lang="fr-FR" sz="3200" dirty="0" err="1" smtClean="0">
                <a:latin typeface="Unistra B" panose="02000503030000020000" pitchFamily="2" charset="0"/>
              </a:rPr>
              <a:t>Métacognitiondépressions</a:t>
            </a:r>
            <a:endParaRPr lang="fr-FR" sz="3200" dirty="0">
              <a:latin typeface="Unistra B" panose="02000503030000020000" pitchFamily="2" charset="0"/>
            </a:endParaRPr>
          </a:p>
        </p:txBody>
      </p:sp>
      <p:sp>
        <p:nvSpPr>
          <p:cNvPr id="8" name="Rectangle 7"/>
          <p:cNvSpPr/>
          <p:nvPr/>
        </p:nvSpPr>
        <p:spPr>
          <a:xfrm>
            <a:off x="304800" y="419101"/>
            <a:ext cx="9289446" cy="6863417"/>
          </a:xfrm>
          <a:prstGeom prst="rect">
            <a:avLst/>
          </a:prstGeom>
        </p:spPr>
        <p:txBody>
          <a:bodyPr wrap="square">
            <a:spAutoFit/>
          </a:bodyPr>
          <a:lstStyle/>
          <a:p>
            <a:endParaRPr lang="fr-FR" sz="2400" b="1" dirty="0" smtClean="0">
              <a:solidFill>
                <a:srgbClr val="92D050"/>
              </a:solidFill>
              <a:latin typeface="Unistra B" panose="02000503030000020000" pitchFamily="2" charset="0"/>
            </a:endParaRPr>
          </a:p>
          <a:p>
            <a:r>
              <a:rPr lang="fr-FR" sz="2000" b="1" dirty="0" smtClean="0">
                <a:solidFill>
                  <a:srgbClr val="FF0000"/>
                </a:solidFill>
                <a:latin typeface="Unistra B" panose="02000503030000020000" pitchFamily="2" charset="0"/>
              </a:rPr>
              <a:t>Les élèves avec autisme peuvent avoir:</a:t>
            </a:r>
            <a:endParaRPr lang="fr-FR" sz="2000" b="1" dirty="0">
              <a:solidFill>
                <a:srgbClr val="7030A0"/>
              </a:solidFill>
              <a:latin typeface="Unistra B" panose="02000503030000020000" pitchFamily="2" charset="0"/>
            </a:endParaRPr>
          </a:p>
          <a:p>
            <a:r>
              <a:rPr lang="fr-FR" sz="2000" b="1" dirty="0" smtClean="0">
                <a:solidFill>
                  <a:srgbClr val="7030A0"/>
                </a:solidFill>
                <a:latin typeface="Unistra B" panose="02000503030000020000" pitchFamily="2" charset="0"/>
              </a:rPr>
              <a:t>- </a:t>
            </a:r>
            <a:r>
              <a:rPr lang="fr-FR" sz="2000" b="1" dirty="0" smtClean="0">
                <a:solidFill>
                  <a:schemeClr val="accent3">
                    <a:lumMod val="50000"/>
                  </a:schemeClr>
                </a:solidFill>
                <a:latin typeface="Unistra B" panose="02000503030000020000" pitchFamily="2" charset="0"/>
              </a:rPr>
              <a:t>Des </a:t>
            </a:r>
            <a:r>
              <a:rPr lang="fr-FR" sz="2000" b="1" dirty="0">
                <a:solidFill>
                  <a:schemeClr val="accent3">
                    <a:lumMod val="50000"/>
                  </a:schemeClr>
                </a:solidFill>
                <a:latin typeface="Unistra B" panose="02000503030000020000" pitchFamily="2" charset="0"/>
              </a:rPr>
              <a:t>difficultés à  </a:t>
            </a:r>
            <a:r>
              <a:rPr lang="fr-FR" sz="2000" b="1" dirty="0" smtClean="0">
                <a:solidFill>
                  <a:schemeClr val="accent3">
                    <a:lumMod val="50000"/>
                  </a:schemeClr>
                </a:solidFill>
                <a:latin typeface="Unistra B" panose="02000503030000020000" pitchFamily="2" charset="0"/>
              </a:rPr>
              <a:t>s'organiser</a:t>
            </a:r>
            <a:r>
              <a:rPr lang="fr-FR" sz="2000" dirty="0" smtClean="0">
                <a:solidFill>
                  <a:schemeClr val="accent3">
                    <a:lumMod val="50000"/>
                  </a:schemeClr>
                </a:solidFill>
                <a:latin typeface="Unistra B" panose="02000503030000020000" pitchFamily="2" charset="0"/>
              </a:rPr>
              <a:t>, gérer </a:t>
            </a:r>
            <a:r>
              <a:rPr lang="fr-FR" sz="2000" dirty="0">
                <a:solidFill>
                  <a:schemeClr val="accent3">
                    <a:lumMod val="50000"/>
                  </a:schemeClr>
                </a:solidFill>
                <a:latin typeface="Unistra B" panose="02000503030000020000" pitchFamily="2" charset="0"/>
              </a:rPr>
              <a:t>les </a:t>
            </a:r>
            <a:r>
              <a:rPr lang="fr-FR" sz="2000" dirty="0" smtClean="0">
                <a:solidFill>
                  <a:schemeClr val="accent3">
                    <a:lumMod val="50000"/>
                  </a:schemeClr>
                </a:solidFill>
                <a:latin typeface="Unistra B" panose="02000503030000020000" pitchFamily="2" charset="0"/>
              </a:rPr>
              <a:t>changements, gérer l'imprévu</a:t>
            </a:r>
          </a:p>
          <a:p>
            <a:endParaRPr lang="fr-FR" sz="2000" dirty="0">
              <a:solidFill>
                <a:schemeClr val="accent3">
                  <a:lumMod val="50000"/>
                </a:schemeClr>
              </a:solidFill>
              <a:latin typeface="Unistra B" panose="02000503030000020000" pitchFamily="2" charset="0"/>
            </a:endParaRPr>
          </a:p>
          <a:p>
            <a:r>
              <a:rPr lang="fr-FR" sz="2000" b="1" dirty="0" smtClean="0">
                <a:solidFill>
                  <a:schemeClr val="accent3">
                    <a:lumMod val="50000"/>
                  </a:schemeClr>
                </a:solidFill>
                <a:latin typeface="Unistra B" panose="02000503030000020000" pitchFamily="2" charset="0"/>
              </a:rPr>
              <a:t>- Les élèves peuvent ne pas arriver à </a:t>
            </a:r>
            <a:r>
              <a:rPr lang="fr-FR" sz="2000" b="1" dirty="0">
                <a:solidFill>
                  <a:schemeClr val="accent3">
                    <a:lumMod val="50000"/>
                  </a:schemeClr>
                </a:solidFill>
                <a:latin typeface="Unistra B" panose="02000503030000020000" pitchFamily="2" charset="0"/>
              </a:rPr>
              <a:t>respecter les démarches </a:t>
            </a:r>
            <a:endParaRPr lang="fr-FR" sz="2000" b="1" dirty="0" smtClean="0">
              <a:solidFill>
                <a:schemeClr val="accent3">
                  <a:lumMod val="50000"/>
                </a:schemeClr>
              </a:solidFill>
              <a:latin typeface="Unistra B" panose="02000503030000020000" pitchFamily="2" charset="0"/>
            </a:endParaRPr>
          </a:p>
          <a:p>
            <a:r>
              <a:rPr lang="fr-FR" sz="2000" dirty="0" smtClean="0">
                <a:solidFill>
                  <a:schemeClr val="accent3">
                    <a:lumMod val="50000"/>
                  </a:schemeClr>
                </a:solidFill>
                <a:latin typeface="Unistra B" panose="02000503030000020000" pitchFamily="2" charset="0"/>
              </a:rPr>
              <a:t>(</a:t>
            </a:r>
            <a:r>
              <a:rPr lang="fr-FR" sz="2000" dirty="0">
                <a:solidFill>
                  <a:schemeClr val="accent3">
                    <a:lumMod val="50000"/>
                  </a:schemeClr>
                </a:solidFill>
                <a:latin typeface="Unistra B" panose="02000503030000020000" pitchFamily="2" charset="0"/>
              </a:rPr>
              <a:t>procédures /</a:t>
            </a:r>
            <a:r>
              <a:rPr lang="fr-FR" sz="2000" dirty="0" smtClean="0">
                <a:solidFill>
                  <a:schemeClr val="accent3">
                    <a:lumMod val="50000"/>
                  </a:schemeClr>
                </a:solidFill>
                <a:latin typeface="Unistra B" panose="02000503030000020000" pitchFamily="2" charset="0"/>
              </a:rPr>
              <a:t>consignes), demandent </a:t>
            </a:r>
            <a:r>
              <a:rPr lang="fr-FR" sz="2000" dirty="0">
                <a:solidFill>
                  <a:schemeClr val="accent3">
                    <a:lumMod val="50000"/>
                  </a:schemeClr>
                </a:solidFill>
                <a:latin typeface="Unistra B" panose="02000503030000020000" pitchFamily="2" charset="0"/>
              </a:rPr>
              <a:t>souvent des explications sur les </a:t>
            </a:r>
            <a:r>
              <a:rPr lang="fr-FR" sz="2000" dirty="0" smtClean="0">
                <a:solidFill>
                  <a:schemeClr val="accent3">
                    <a:lumMod val="50000"/>
                  </a:schemeClr>
                </a:solidFill>
                <a:latin typeface="Unistra B" panose="02000503030000020000" pitchFamily="2" charset="0"/>
              </a:rPr>
              <a:t>énoncés</a:t>
            </a:r>
          </a:p>
          <a:p>
            <a:endParaRPr lang="fr-FR" sz="2000" dirty="0">
              <a:solidFill>
                <a:schemeClr val="accent3">
                  <a:lumMod val="50000"/>
                </a:schemeClr>
              </a:solidFill>
              <a:latin typeface="Unistra B" panose="02000503030000020000" pitchFamily="2" charset="0"/>
            </a:endParaRPr>
          </a:p>
          <a:p>
            <a:r>
              <a:rPr lang="fr-FR" sz="2000" b="1" dirty="0" smtClean="0">
                <a:solidFill>
                  <a:schemeClr val="accent3">
                    <a:lumMod val="50000"/>
                  </a:schemeClr>
                </a:solidFill>
                <a:latin typeface="Unistra B" panose="02000503030000020000" pitchFamily="2" charset="0"/>
              </a:rPr>
              <a:t>- L’implicite est difficilement accessible, </a:t>
            </a:r>
            <a:r>
              <a:rPr lang="fr-FR" sz="2000" dirty="0" smtClean="0">
                <a:solidFill>
                  <a:schemeClr val="accent3">
                    <a:lumMod val="50000"/>
                  </a:schemeClr>
                </a:solidFill>
                <a:latin typeface="Unistra B" panose="02000503030000020000" pitchFamily="2" charset="0"/>
              </a:rPr>
              <a:t>l’humour quelquefois</a:t>
            </a:r>
          </a:p>
          <a:p>
            <a:endParaRPr lang="fr-FR" sz="2000" dirty="0">
              <a:solidFill>
                <a:schemeClr val="accent3">
                  <a:lumMod val="50000"/>
                </a:schemeClr>
              </a:solidFill>
              <a:latin typeface="Unistra B" panose="02000503030000020000" pitchFamily="2" charset="0"/>
            </a:endParaRPr>
          </a:p>
          <a:p>
            <a:r>
              <a:rPr lang="fr-FR" sz="2000" b="1" dirty="0" smtClean="0">
                <a:solidFill>
                  <a:schemeClr val="accent3">
                    <a:lumMod val="50000"/>
                  </a:schemeClr>
                </a:solidFill>
                <a:latin typeface="Unistra B" panose="02000503030000020000" pitchFamily="2" charset="0"/>
              </a:rPr>
              <a:t>- Des difficultés </a:t>
            </a:r>
            <a:r>
              <a:rPr lang="fr-FR" sz="2000" b="1" dirty="0">
                <a:solidFill>
                  <a:schemeClr val="accent3">
                    <a:lumMod val="50000"/>
                  </a:schemeClr>
                </a:solidFill>
                <a:latin typeface="Unistra B" panose="02000503030000020000" pitchFamily="2" charset="0"/>
              </a:rPr>
              <a:t>dans la dimension émotionnelle </a:t>
            </a:r>
            <a:r>
              <a:rPr lang="fr-FR" sz="2000" b="1" dirty="0" smtClean="0">
                <a:solidFill>
                  <a:schemeClr val="accent3">
                    <a:lumMod val="50000"/>
                  </a:schemeClr>
                </a:solidFill>
                <a:latin typeface="Unistra B" panose="02000503030000020000" pitchFamily="2" charset="0"/>
              </a:rPr>
              <a:t>et relationnelle</a:t>
            </a:r>
            <a:endParaRPr lang="fr-FR" sz="2000" b="1" dirty="0">
              <a:solidFill>
                <a:schemeClr val="accent3">
                  <a:lumMod val="50000"/>
                </a:schemeClr>
              </a:solidFill>
              <a:latin typeface="Unistra B" panose="02000503030000020000" pitchFamily="2" charset="0"/>
            </a:endParaRPr>
          </a:p>
          <a:p>
            <a:r>
              <a:rPr lang="fr-FR" sz="2000" dirty="0">
                <a:solidFill>
                  <a:schemeClr val="accent3">
                    <a:lumMod val="50000"/>
                  </a:schemeClr>
                </a:solidFill>
                <a:latin typeface="Unistra B" panose="02000503030000020000" pitchFamily="2" charset="0"/>
              </a:rPr>
              <a:t>Comprendre les </a:t>
            </a:r>
            <a:r>
              <a:rPr lang="fr-FR" sz="2000" dirty="0" smtClean="0">
                <a:solidFill>
                  <a:schemeClr val="accent3">
                    <a:lumMod val="50000"/>
                  </a:schemeClr>
                </a:solidFill>
                <a:latin typeface="Unistra B" panose="02000503030000020000" pitchFamily="2" charset="0"/>
              </a:rPr>
              <a:t>émotions, les exprimer, comprendre les expressions du visage, </a:t>
            </a:r>
          </a:p>
          <a:p>
            <a:r>
              <a:rPr lang="fr-FR" sz="2000" dirty="0" smtClean="0">
                <a:solidFill>
                  <a:schemeClr val="accent3">
                    <a:lumMod val="50000"/>
                  </a:schemeClr>
                </a:solidFill>
                <a:latin typeface="Unistra B" panose="02000503030000020000" pitchFamily="2" charset="0"/>
              </a:rPr>
              <a:t>regarder dans les yeux…, maladresses sociales</a:t>
            </a:r>
            <a:endParaRPr lang="fr-FR" sz="2000" dirty="0">
              <a:solidFill>
                <a:schemeClr val="accent3">
                  <a:lumMod val="50000"/>
                </a:schemeClr>
              </a:solidFill>
              <a:latin typeface="Unistra B" panose="02000503030000020000" pitchFamily="2" charset="0"/>
            </a:endParaRPr>
          </a:p>
          <a:p>
            <a:endParaRPr lang="fr-FR" sz="2000" dirty="0" smtClean="0">
              <a:solidFill>
                <a:schemeClr val="accent3">
                  <a:lumMod val="50000"/>
                </a:schemeClr>
              </a:solidFill>
              <a:latin typeface="Unistra B" panose="02000503030000020000" pitchFamily="2" charset="0"/>
            </a:endParaRPr>
          </a:p>
          <a:p>
            <a:r>
              <a:rPr lang="fr-FR" sz="2000" b="1" dirty="0" smtClean="0">
                <a:solidFill>
                  <a:schemeClr val="accent3">
                    <a:lumMod val="50000"/>
                  </a:schemeClr>
                </a:solidFill>
                <a:latin typeface="Unistra B" panose="02000503030000020000" pitchFamily="2" charset="0"/>
              </a:rPr>
              <a:t>- Des </a:t>
            </a:r>
            <a:r>
              <a:rPr lang="fr-FR" sz="2000" b="1" dirty="0">
                <a:solidFill>
                  <a:schemeClr val="accent3">
                    <a:lumMod val="50000"/>
                  </a:schemeClr>
                </a:solidFill>
                <a:latin typeface="Unistra B" panose="02000503030000020000" pitchFamily="2" charset="0"/>
              </a:rPr>
              <a:t>particularités sensorielles</a:t>
            </a:r>
            <a:endParaRPr lang="fr-FR" sz="2000" dirty="0">
              <a:solidFill>
                <a:schemeClr val="accent3">
                  <a:lumMod val="50000"/>
                </a:schemeClr>
              </a:solidFill>
              <a:latin typeface="Unistra B" panose="02000503030000020000" pitchFamily="2" charset="0"/>
            </a:endParaRPr>
          </a:p>
          <a:p>
            <a:r>
              <a:rPr lang="fr-FR" sz="2000" dirty="0">
                <a:solidFill>
                  <a:schemeClr val="accent3">
                    <a:lumMod val="50000"/>
                  </a:schemeClr>
                </a:solidFill>
                <a:latin typeface="Unistra B" panose="02000503030000020000" pitchFamily="2" charset="0"/>
              </a:rPr>
              <a:t>S</a:t>
            </a:r>
            <a:r>
              <a:rPr lang="fr-FR" sz="2000" dirty="0" smtClean="0">
                <a:solidFill>
                  <a:schemeClr val="accent3">
                    <a:lumMod val="50000"/>
                  </a:schemeClr>
                </a:solidFill>
                <a:latin typeface="Unistra B" panose="02000503030000020000" pitchFamily="2" charset="0"/>
              </a:rPr>
              <a:t>ensibilité </a:t>
            </a:r>
            <a:r>
              <a:rPr lang="fr-FR" sz="2000" dirty="0">
                <a:solidFill>
                  <a:schemeClr val="accent3">
                    <a:lumMod val="50000"/>
                  </a:schemeClr>
                </a:solidFill>
                <a:latin typeface="Unistra B" panose="02000503030000020000" pitchFamily="2" charset="0"/>
              </a:rPr>
              <a:t>aux bruits, à la lumière</a:t>
            </a:r>
            <a:r>
              <a:rPr lang="fr-FR" sz="2000" dirty="0" smtClean="0">
                <a:solidFill>
                  <a:schemeClr val="accent3">
                    <a:lumMod val="50000"/>
                  </a:schemeClr>
                </a:solidFill>
                <a:latin typeface="Unistra B" panose="02000503030000020000" pitchFamily="2" charset="0"/>
              </a:rPr>
              <a:t>,…</a:t>
            </a:r>
          </a:p>
          <a:p>
            <a:endParaRPr lang="fr-FR" sz="2000" dirty="0" smtClean="0">
              <a:solidFill>
                <a:schemeClr val="accent3">
                  <a:lumMod val="50000"/>
                </a:schemeClr>
              </a:solidFill>
              <a:latin typeface="Unistra B" panose="02000503030000020000" pitchFamily="2" charset="0"/>
            </a:endParaRPr>
          </a:p>
          <a:p>
            <a:r>
              <a:rPr lang="fr-FR" sz="2000" b="1" dirty="0" smtClean="0">
                <a:solidFill>
                  <a:schemeClr val="accent3">
                    <a:lumMod val="50000"/>
                  </a:schemeClr>
                </a:solidFill>
                <a:latin typeface="Unistra B" panose="02000503030000020000" pitchFamily="2" charset="0"/>
              </a:rPr>
              <a:t>- Une fatigabilité </a:t>
            </a:r>
            <a:r>
              <a:rPr lang="fr-FR" sz="2000" b="1" dirty="0">
                <a:solidFill>
                  <a:schemeClr val="accent3">
                    <a:lumMod val="50000"/>
                  </a:schemeClr>
                </a:solidFill>
                <a:latin typeface="Unistra B" panose="02000503030000020000" pitchFamily="2" charset="0"/>
              </a:rPr>
              <a:t>et </a:t>
            </a:r>
            <a:r>
              <a:rPr lang="fr-FR" sz="2000" b="1" dirty="0" smtClean="0">
                <a:solidFill>
                  <a:schemeClr val="accent3">
                    <a:lumMod val="50000"/>
                  </a:schemeClr>
                </a:solidFill>
                <a:latin typeface="Unistra B" panose="02000503030000020000" pitchFamily="2" charset="0"/>
              </a:rPr>
              <a:t>une attention variable</a:t>
            </a:r>
          </a:p>
          <a:p>
            <a:endParaRPr lang="fr-FR" sz="2000" b="1" dirty="0">
              <a:solidFill>
                <a:schemeClr val="accent3">
                  <a:lumMod val="50000"/>
                </a:schemeClr>
              </a:solidFill>
              <a:latin typeface="Unistra B" panose="02000503030000020000" pitchFamily="2" charset="0"/>
            </a:endParaRPr>
          </a:p>
          <a:p>
            <a:r>
              <a:rPr lang="fr-FR" sz="2000" b="1" dirty="0" smtClean="0">
                <a:solidFill>
                  <a:schemeClr val="accent3">
                    <a:lumMod val="50000"/>
                  </a:schemeClr>
                </a:solidFill>
                <a:latin typeface="Unistra B" panose="02000503030000020000" pitchFamily="2" charset="0"/>
              </a:rPr>
              <a:t>- Des intérêts spécifiques</a:t>
            </a:r>
            <a:endParaRPr lang="fr-FR" sz="2000" b="1" dirty="0">
              <a:solidFill>
                <a:schemeClr val="accent3">
                  <a:lumMod val="50000"/>
                </a:schemeClr>
              </a:solidFill>
              <a:latin typeface="Unistra B" panose="02000503030000020000" pitchFamily="2" charset="0"/>
            </a:endParaRPr>
          </a:p>
          <a:p>
            <a:endParaRPr lang="fr-FR" sz="2800" dirty="0" smtClean="0">
              <a:latin typeface="Unistra B" panose="02000503030000020000" pitchFamily="2" charset="0"/>
            </a:endParaRPr>
          </a:p>
          <a:p>
            <a:endParaRPr lang="fr-FR" sz="2800" dirty="0">
              <a:latin typeface="Unistra B" panose="02000503030000020000" pitchFamily="2"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6230647"/>
            <a:ext cx="1533525" cy="612000"/>
          </a:xfrm>
          <a:prstGeom prst="rect">
            <a:avLst/>
          </a:prstGeom>
        </p:spPr>
      </p:pic>
    </p:spTree>
    <p:extLst>
      <p:ext uri="{BB962C8B-B14F-4D97-AF65-F5344CB8AC3E}">
        <p14:creationId xmlns:p14="http://schemas.microsoft.com/office/powerpoint/2010/main" val="1996569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457200" y="136000"/>
            <a:ext cx="8591550" cy="652282"/>
          </a:xfrm>
        </p:spPr>
        <p:txBody>
          <a:bodyPr>
            <a:normAutofit fontScale="85000" lnSpcReduction="10000"/>
          </a:bodyPr>
          <a:lstStyle/>
          <a:p>
            <a:r>
              <a:rPr lang="fr-FR" sz="2800" b="1" dirty="0" smtClean="0">
                <a:solidFill>
                  <a:srgbClr val="7030A0"/>
                </a:solidFill>
              </a:rPr>
              <a:t>Quelques conseils pour aider les élèves avec autisme:</a:t>
            </a:r>
            <a:endParaRPr lang="fr-FR" sz="2800" b="1" dirty="0">
              <a:solidFill>
                <a:srgbClr val="7030A0"/>
              </a:solidFill>
            </a:endParaRPr>
          </a:p>
        </p:txBody>
      </p:sp>
      <p:sp>
        <p:nvSpPr>
          <p:cNvPr id="4" name="Espace réservé du pied de page 3"/>
          <p:cNvSpPr>
            <a:spLocks noGrp="1"/>
          </p:cNvSpPr>
          <p:nvPr>
            <p:ph type="ftr" sz="quarter" idx="11"/>
          </p:nvPr>
        </p:nvSpPr>
        <p:spPr/>
        <p:txBody>
          <a:bodyPr/>
          <a:lstStyle/>
          <a:p>
            <a:r>
              <a:rPr lang="fr-FR" b="1" dirty="0" smtClean="0">
                <a:solidFill>
                  <a:srgbClr val="7030A0"/>
                </a:solidFill>
              </a:rPr>
              <a:t>Sensibilisation à l’Autisme</a:t>
            </a:r>
            <a:endParaRPr lang="fr-FR" b="1" dirty="0">
              <a:solidFill>
                <a:srgbClr val="7030A0"/>
              </a:solidFill>
            </a:endParaRPr>
          </a:p>
        </p:txBody>
      </p:sp>
      <p:sp>
        <p:nvSpPr>
          <p:cNvPr id="5" name="Espace réservé du numéro de diapositive 4"/>
          <p:cNvSpPr>
            <a:spLocks noGrp="1"/>
          </p:cNvSpPr>
          <p:nvPr>
            <p:ph type="sldNum" sz="quarter" idx="12"/>
          </p:nvPr>
        </p:nvSpPr>
        <p:spPr/>
        <p:txBody>
          <a:bodyPr/>
          <a:lstStyle/>
          <a:p>
            <a:fld id="{2CEFAB9C-9D20-B149-B69D-443DC4350F1B}" type="slidenum">
              <a:rPr lang="fr-FR" smtClean="0"/>
              <a:pPr/>
              <a:t>6</a:t>
            </a:fld>
            <a:endParaRPr lang="fr-FR" dirty="0"/>
          </a:p>
        </p:txBody>
      </p:sp>
      <p:sp>
        <p:nvSpPr>
          <p:cNvPr id="6" name="Rectangle 5"/>
          <p:cNvSpPr/>
          <p:nvPr/>
        </p:nvSpPr>
        <p:spPr>
          <a:xfrm>
            <a:off x="-10583299" y="-1917084"/>
            <a:ext cx="8991600" cy="18805148"/>
          </a:xfrm>
          <a:prstGeom prst="rect">
            <a:avLst/>
          </a:prstGeom>
        </p:spPr>
        <p:txBody>
          <a:bodyPr wrap="square">
            <a:spAutoFit/>
          </a:bodyPr>
          <a:lstStyle/>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smtClean="0">
              <a:latin typeface="Unistra B" panose="02000503030000020000" pitchFamily="2" charset="0"/>
            </a:endParaRPr>
          </a:p>
          <a:p>
            <a:endParaRPr lang="fr-FR" sz="3200" dirty="0">
              <a:latin typeface="Unistra B" panose="02000503030000020000" pitchFamily="2" charset="0"/>
            </a:endParaRPr>
          </a:p>
          <a:p>
            <a:endParaRPr lang="fr-FR" sz="3200" dirty="0">
              <a:latin typeface="Unistra B" panose="02000503030000020000" pitchFamily="2" charset="0"/>
            </a:endParaRPr>
          </a:p>
          <a:p>
            <a:endParaRPr lang="fr-FR" sz="3200" dirty="0">
              <a:latin typeface="Unistra B" panose="02000503030000020000" pitchFamily="2" charset="0"/>
            </a:endParaRPr>
          </a:p>
          <a:p>
            <a:r>
              <a:rPr lang="fr-FR" sz="3200" dirty="0" smtClean="0">
                <a:latin typeface="Unistra B" panose="02000503030000020000" pitchFamily="2" charset="0"/>
              </a:rPr>
              <a:t>•</a:t>
            </a:r>
            <a:endParaRPr lang="fr-FR" sz="3200" dirty="0">
              <a:latin typeface="Unistra B" panose="02000503030000020000" pitchFamily="2" charset="0"/>
            </a:endParaRPr>
          </a:p>
          <a:p>
            <a:r>
              <a:rPr lang="fr-FR" sz="3200" dirty="0">
                <a:latin typeface="Unistra B" panose="02000503030000020000" pitchFamily="2" charset="0"/>
              </a:rPr>
              <a:t>• Ils ont des difficultés à</a:t>
            </a:r>
          </a:p>
          <a:p>
            <a:endParaRPr lang="fr-FR" sz="3200" dirty="0">
              <a:latin typeface="Unistra B" panose="02000503030000020000" pitchFamily="2" charset="0"/>
            </a:endParaRPr>
          </a:p>
          <a:p>
            <a:r>
              <a:rPr lang="fr-FR" sz="3200" dirty="0">
                <a:latin typeface="Unistra B" panose="02000503030000020000" pitchFamily="2" charset="0"/>
              </a:rPr>
              <a:t>• S'organiser</a:t>
            </a:r>
          </a:p>
          <a:p>
            <a:endParaRPr lang="fr-FR" sz="3200" dirty="0">
              <a:latin typeface="Unistra B" panose="02000503030000020000" pitchFamily="2" charset="0"/>
            </a:endParaRPr>
          </a:p>
          <a:p>
            <a:r>
              <a:rPr lang="fr-FR" sz="3200" dirty="0">
                <a:latin typeface="Unistra B" panose="02000503030000020000" pitchFamily="2" charset="0"/>
              </a:rPr>
              <a:t>• Gérer les changements</a:t>
            </a:r>
          </a:p>
          <a:p>
            <a:endParaRPr lang="fr-FR" sz="3200" dirty="0">
              <a:latin typeface="Unistra B" panose="02000503030000020000" pitchFamily="2" charset="0"/>
            </a:endParaRPr>
          </a:p>
          <a:p>
            <a:r>
              <a:rPr lang="fr-FR" sz="3200" dirty="0">
                <a:latin typeface="Unistra B" panose="02000503030000020000" pitchFamily="2" charset="0"/>
              </a:rPr>
              <a:t>• Gérer l'imprévu</a:t>
            </a:r>
          </a:p>
          <a:p>
            <a:endParaRPr lang="fr-FR" sz="3200" dirty="0">
              <a:latin typeface="Unistra B" panose="02000503030000020000" pitchFamily="2" charset="0"/>
            </a:endParaRPr>
          </a:p>
          <a:p>
            <a:r>
              <a:rPr lang="fr-FR" sz="3200" dirty="0">
                <a:latin typeface="Unistra B" panose="02000503030000020000" pitchFamily="2" charset="0"/>
              </a:rPr>
              <a:t>Pragmatique</a:t>
            </a:r>
          </a:p>
          <a:p>
            <a:endParaRPr lang="fr-FR" sz="3200" dirty="0">
              <a:latin typeface="Unistra B" panose="02000503030000020000" pitchFamily="2" charset="0"/>
            </a:endParaRPr>
          </a:p>
          <a:p>
            <a:r>
              <a:rPr lang="fr-FR" sz="3200" dirty="0">
                <a:latin typeface="Unistra B" panose="02000503030000020000" pitchFamily="2" charset="0"/>
              </a:rPr>
              <a:t>Théorie de l’esprit</a:t>
            </a:r>
          </a:p>
          <a:p>
            <a:endParaRPr lang="fr-FR" sz="3200" dirty="0">
              <a:latin typeface="Unistra B" panose="02000503030000020000" pitchFamily="2" charset="0"/>
            </a:endParaRPr>
          </a:p>
          <a:p>
            <a:r>
              <a:rPr lang="fr-FR" sz="3200" dirty="0">
                <a:latin typeface="Unistra B" panose="02000503030000020000" pitchFamily="2" charset="0"/>
              </a:rPr>
              <a:t>Particularités sensorielles</a:t>
            </a:r>
          </a:p>
          <a:p>
            <a:endParaRPr lang="fr-FR" sz="3200" dirty="0">
              <a:latin typeface="Unistra B" panose="02000503030000020000" pitchFamily="2" charset="0"/>
            </a:endParaRPr>
          </a:p>
          <a:p>
            <a:r>
              <a:rPr lang="fr-FR" sz="3200" dirty="0">
                <a:latin typeface="Unistra B" panose="02000503030000020000" pitchFamily="2" charset="0"/>
              </a:rPr>
              <a:t>Théorie de l’esprit</a:t>
            </a:r>
          </a:p>
          <a:p>
            <a:endParaRPr lang="fr-FR" sz="3200" dirty="0">
              <a:latin typeface="Unistra B" panose="02000503030000020000" pitchFamily="2" charset="0"/>
            </a:endParaRPr>
          </a:p>
          <a:p>
            <a:r>
              <a:rPr lang="fr-FR" sz="3200" dirty="0">
                <a:latin typeface="Unistra B" panose="02000503030000020000" pitchFamily="2" charset="0"/>
              </a:rPr>
              <a:t>Dyspraxie</a:t>
            </a:r>
          </a:p>
          <a:p>
            <a:endParaRPr lang="fr-FR" sz="3200" dirty="0">
              <a:latin typeface="Unistra B" panose="02000503030000020000" pitchFamily="2" charset="0"/>
            </a:endParaRPr>
          </a:p>
          <a:p>
            <a:r>
              <a:rPr lang="fr-FR" sz="3200" dirty="0">
                <a:latin typeface="Unistra B" panose="02000503030000020000" pitchFamily="2" charset="0"/>
              </a:rPr>
              <a:t>Hyperacousie</a:t>
            </a:r>
          </a:p>
          <a:p>
            <a:endParaRPr lang="fr-FR" sz="3200" dirty="0">
              <a:latin typeface="Unistra B" panose="02000503030000020000" pitchFamily="2" charset="0"/>
            </a:endParaRPr>
          </a:p>
          <a:p>
            <a:r>
              <a:rPr lang="fr-FR" sz="3200" dirty="0">
                <a:latin typeface="Unistra B" panose="02000503030000020000" pitchFamily="2" charset="0"/>
              </a:rPr>
              <a:t>TDAH / Dépression</a:t>
            </a:r>
          </a:p>
          <a:p>
            <a:endParaRPr lang="fr-FR" sz="3200" dirty="0">
              <a:latin typeface="Unistra B" panose="02000503030000020000" pitchFamily="2" charset="0"/>
            </a:endParaRPr>
          </a:p>
          <a:p>
            <a:r>
              <a:rPr lang="fr-FR" sz="3200" dirty="0">
                <a:latin typeface="Unistra B" panose="02000503030000020000" pitchFamily="2" charset="0"/>
              </a:rPr>
              <a:t>Fonctions exécutives</a:t>
            </a:r>
          </a:p>
          <a:p>
            <a:endParaRPr lang="fr-FR" sz="3200" dirty="0">
              <a:latin typeface="Unistra B" panose="02000503030000020000" pitchFamily="2" charset="0"/>
            </a:endParaRPr>
          </a:p>
          <a:p>
            <a:r>
              <a:rPr lang="fr-FR" sz="3200" dirty="0">
                <a:latin typeface="Unistra B" panose="02000503030000020000" pitchFamily="2" charset="0"/>
              </a:rPr>
              <a:t>Prévisibilité</a:t>
            </a:r>
          </a:p>
          <a:p>
            <a:endParaRPr lang="fr-FR" sz="3200" dirty="0">
              <a:latin typeface="Unistra B" panose="02000503030000020000" pitchFamily="2" charset="0"/>
            </a:endParaRPr>
          </a:p>
          <a:p>
            <a:r>
              <a:rPr lang="fr-FR" sz="3200" dirty="0" err="1" smtClean="0">
                <a:latin typeface="Unistra B" panose="02000503030000020000" pitchFamily="2" charset="0"/>
              </a:rPr>
              <a:t>Métacognitiondépressions</a:t>
            </a:r>
            <a:endParaRPr lang="fr-FR" sz="3200" dirty="0">
              <a:latin typeface="Unistra B" panose="02000503030000020000" pitchFamily="2" charset="0"/>
            </a:endParaRPr>
          </a:p>
        </p:txBody>
      </p:sp>
      <p:sp>
        <p:nvSpPr>
          <p:cNvPr id="8" name="Rectangle 7"/>
          <p:cNvSpPr/>
          <p:nvPr/>
        </p:nvSpPr>
        <p:spPr>
          <a:xfrm>
            <a:off x="0" y="136000"/>
            <a:ext cx="8982076" cy="6370975"/>
          </a:xfrm>
          <a:prstGeom prst="rect">
            <a:avLst/>
          </a:prstGeom>
        </p:spPr>
        <p:txBody>
          <a:bodyPr wrap="square">
            <a:spAutoFit/>
          </a:bodyPr>
          <a:lstStyle/>
          <a:p>
            <a:endParaRPr lang="fr-FR" sz="2800" b="1" dirty="0" smtClean="0">
              <a:solidFill>
                <a:srgbClr val="002060"/>
              </a:solidFill>
              <a:latin typeface="Unistra B" panose="02000503030000020000" pitchFamily="2" charset="0"/>
            </a:endParaRPr>
          </a:p>
          <a:p>
            <a:endParaRPr lang="fr-FR" sz="2000" b="1" dirty="0">
              <a:solidFill>
                <a:srgbClr val="002060"/>
              </a:solidFill>
              <a:latin typeface="Unistra B" panose="02000503030000020000" pitchFamily="2" charset="0"/>
            </a:endParaRPr>
          </a:p>
          <a:p>
            <a:pPr algn="just"/>
            <a:r>
              <a:rPr lang="fr-FR" sz="2000" b="1" dirty="0" smtClean="0">
                <a:solidFill>
                  <a:schemeClr val="tx2"/>
                </a:solidFill>
                <a:latin typeface="Unistra B" panose="02000503030000020000" pitchFamily="2" charset="0"/>
              </a:rPr>
              <a:t>Structurer </a:t>
            </a:r>
            <a:r>
              <a:rPr lang="fr-FR" sz="2000" b="1" dirty="0" smtClean="0">
                <a:solidFill>
                  <a:srgbClr val="002060"/>
                </a:solidFill>
                <a:latin typeface="Unistra B" panose="02000503030000020000" pitchFamily="2" charset="0"/>
              </a:rPr>
              <a:t>l’espace, le temps, utiliser des </a:t>
            </a:r>
            <a:r>
              <a:rPr lang="fr-FR" sz="2000" b="1" dirty="0" smtClean="0">
                <a:solidFill>
                  <a:schemeClr val="tx2"/>
                </a:solidFill>
                <a:latin typeface="Unistra B" panose="02000503030000020000" pitchFamily="2" charset="0"/>
              </a:rPr>
              <a:t>supports visuels</a:t>
            </a:r>
            <a:r>
              <a:rPr lang="fr-FR" sz="2000" b="1" dirty="0" smtClean="0">
                <a:solidFill>
                  <a:srgbClr val="002060"/>
                </a:solidFill>
                <a:latin typeface="Unistra B" panose="02000503030000020000" pitchFamily="2" charset="0"/>
              </a:rPr>
              <a:t> pour rendre </a:t>
            </a:r>
            <a:r>
              <a:rPr lang="fr-FR" sz="2000" b="1" dirty="0">
                <a:solidFill>
                  <a:srgbClr val="002060"/>
                </a:solidFill>
                <a:latin typeface="Unistra B" panose="02000503030000020000" pitchFamily="2" charset="0"/>
              </a:rPr>
              <a:t>l’environnement et les actions </a:t>
            </a:r>
            <a:r>
              <a:rPr lang="fr-FR" sz="2000" b="1" dirty="0">
                <a:solidFill>
                  <a:srgbClr val="FF0000"/>
                </a:solidFill>
                <a:latin typeface="Unistra B" panose="02000503030000020000" pitchFamily="2" charset="0"/>
              </a:rPr>
              <a:t>prévisibles</a:t>
            </a:r>
          </a:p>
          <a:p>
            <a:pPr algn="just"/>
            <a:endParaRPr lang="fr-FR" sz="2000" b="1" dirty="0">
              <a:solidFill>
                <a:srgbClr val="002060"/>
              </a:solidFill>
              <a:latin typeface="Unistra B" panose="02000503030000020000" pitchFamily="2" charset="0"/>
            </a:endParaRPr>
          </a:p>
          <a:p>
            <a:pPr algn="just"/>
            <a:r>
              <a:rPr lang="fr-FR" sz="2000" b="1" dirty="0" smtClean="0">
                <a:solidFill>
                  <a:srgbClr val="002060"/>
                </a:solidFill>
                <a:latin typeface="Unistra B" panose="02000503030000020000" pitchFamily="2" charset="0"/>
              </a:rPr>
              <a:t>Etre </a:t>
            </a:r>
            <a:r>
              <a:rPr lang="fr-FR" sz="2000" b="1" dirty="0" smtClean="0">
                <a:solidFill>
                  <a:srgbClr val="FF0000"/>
                </a:solidFill>
                <a:latin typeface="Unistra B" panose="02000503030000020000" pitchFamily="2" charset="0"/>
              </a:rPr>
              <a:t>précis</a:t>
            </a:r>
            <a:r>
              <a:rPr lang="fr-FR" sz="2000" b="1" dirty="0">
                <a:solidFill>
                  <a:srgbClr val="FF0000"/>
                </a:solidFill>
                <a:latin typeface="Unistra B" panose="02000503030000020000" pitchFamily="2" charset="0"/>
              </a:rPr>
              <a:t>, </a:t>
            </a:r>
            <a:r>
              <a:rPr lang="fr-FR" sz="2000" b="1" dirty="0" smtClean="0">
                <a:solidFill>
                  <a:srgbClr val="FF0000"/>
                </a:solidFill>
                <a:latin typeface="Unistra B" panose="02000503030000020000" pitchFamily="2" charset="0"/>
              </a:rPr>
              <a:t>factuel, </a:t>
            </a:r>
            <a:r>
              <a:rPr lang="fr-FR" sz="2000" b="1" dirty="0">
                <a:solidFill>
                  <a:srgbClr val="002060"/>
                </a:solidFill>
                <a:latin typeface="Unistra B" panose="02000503030000020000" pitchFamily="2" charset="0"/>
              </a:rPr>
              <a:t>dans la </a:t>
            </a:r>
            <a:r>
              <a:rPr lang="fr-FR" sz="2000" b="1" dirty="0" smtClean="0">
                <a:solidFill>
                  <a:srgbClr val="002060"/>
                </a:solidFill>
                <a:latin typeface="Unistra B" panose="02000503030000020000" pitchFamily="2" charset="0"/>
              </a:rPr>
              <a:t>planification des </a:t>
            </a:r>
            <a:r>
              <a:rPr lang="fr-FR" sz="2000" b="1" dirty="0">
                <a:solidFill>
                  <a:srgbClr val="002060"/>
                </a:solidFill>
                <a:latin typeface="Unistra B" panose="02000503030000020000" pitchFamily="2" charset="0"/>
              </a:rPr>
              <a:t>actions, des événements, la formulation des consignes</a:t>
            </a:r>
            <a:r>
              <a:rPr lang="fr-FR" sz="2000" b="1" dirty="0" smtClean="0">
                <a:solidFill>
                  <a:srgbClr val="002060"/>
                </a:solidFill>
                <a:latin typeface="Unistra B" panose="02000503030000020000" pitchFamily="2" charset="0"/>
              </a:rPr>
              <a:t>...</a:t>
            </a:r>
          </a:p>
          <a:p>
            <a:pPr algn="just"/>
            <a:endParaRPr lang="fr-FR" sz="2000" b="1" dirty="0">
              <a:solidFill>
                <a:srgbClr val="002060"/>
              </a:solidFill>
              <a:latin typeface="Unistra B" panose="02000503030000020000" pitchFamily="2" charset="0"/>
            </a:endParaRPr>
          </a:p>
          <a:p>
            <a:pPr algn="just"/>
            <a:r>
              <a:rPr lang="fr-FR" sz="2000" b="1" smtClean="0">
                <a:solidFill>
                  <a:srgbClr val="002060"/>
                </a:solidFill>
                <a:latin typeface="Unistra B" panose="02000503030000020000" pitchFamily="2" charset="0"/>
              </a:rPr>
              <a:t>Préciser </a:t>
            </a:r>
            <a:r>
              <a:rPr lang="fr-FR" sz="2000" b="1" dirty="0" smtClean="0">
                <a:solidFill>
                  <a:srgbClr val="FF0000"/>
                </a:solidFill>
                <a:latin typeface="Unistra B" panose="02000503030000020000" pitchFamily="2" charset="0"/>
              </a:rPr>
              <a:t>le sens global, synthétiser régulièrement</a:t>
            </a:r>
            <a:r>
              <a:rPr lang="fr-FR" sz="2000" b="1" dirty="0" smtClean="0">
                <a:solidFill>
                  <a:srgbClr val="002060"/>
                </a:solidFill>
                <a:latin typeface="Unistra B" panose="02000503030000020000" pitchFamily="2" charset="0"/>
              </a:rPr>
              <a:t>; aider à </a:t>
            </a:r>
            <a:r>
              <a:rPr lang="fr-FR" sz="2000" b="1" dirty="0" smtClean="0">
                <a:solidFill>
                  <a:srgbClr val="FF0000"/>
                </a:solidFill>
                <a:latin typeface="Unistra B" panose="02000503030000020000" pitchFamily="2" charset="0"/>
              </a:rPr>
              <a:t>faire des liens</a:t>
            </a:r>
            <a:r>
              <a:rPr lang="fr-FR" sz="2000" b="1" dirty="0" smtClean="0">
                <a:solidFill>
                  <a:srgbClr val="002060"/>
                </a:solidFill>
                <a:latin typeface="Unistra B" panose="02000503030000020000" pitchFamily="2" charset="0"/>
              </a:rPr>
              <a:t>, généraliser, transposer</a:t>
            </a:r>
            <a:endParaRPr lang="fr-FR" sz="2000" b="1" dirty="0">
              <a:solidFill>
                <a:srgbClr val="002060"/>
              </a:solidFill>
              <a:latin typeface="Unistra B" panose="02000503030000020000" pitchFamily="2" charset="0"/>
            </a:endParaRPr>
          </a:p>
          <a:p>
            <a:pPr algn="just"/>
            <a:endParaRPr lang="fr-FR" sz="2000" b="1" dirty="0">
              <a:solidFill>
                <a:srgbClr val="002060"/>
              </a:solidFill>
              <a:latin typeface="Unistra B" panose="02000503030000020000" pitchFamily="2" charset="0"/>
            </a:endParaRPr>
          </a:p>
          <a:p>
            <a:pPr algn="just"/>
            <a:r>
              <a:rPr lang="fr-FR" sz="2000" b="1" dirty="0" smtClean="0">
                <a:solidFill>
                  <a:srgbClr val="002060"/>
                </a:solidFill>
                <a:latin typeface="Unistra B" panose="02000503030000020000" pitchFamily="2" charset="0"/>
              </a:rPr>
              <a:t>Tenir </a:t>
            </a:r>
            <a:r>
              <a:rPr lang="fr-FR" sz="2000" b="1" dirty="0">
                <a:solidFill>
                  <a:srgbClr val="002060"/>
                </a:solidFill>
                <a:latin typeface="Unistra B" panose="02000503030000020000" pitchFamily="2" charset="0"/>
              </a:rPr>
              <a:t>compte des </a:t>
            </a:r>
            <a:r>
              <a:rPr lang="fr-FR" sz="2000" b="1" dirty="0">
                <a:solidFill>
                  <a:srgbClr val="FF0000"/>
                </a:solidFill>
                <a:latin typeface="Unistra B" panose="02000503030000020000" pitchFamily="2" charset="0"/>
              </a:rPr>
              <a:t>intérêts </a:t>
            </a:r>
            <a:r>
              <a:rPr lang="fr-FR" sz="2000" b="1" dirty="0" smtClean="0">
                <a:solidFill>
                  <a:srgbClr val="FF0000"/>
                </a:solidFill>
                <a:latin typeface="Unistra B" panose="02000503030000020000" pitchFamily="2" charset="0"/>
              </a:rPr>
              <a:t>particuliers </a:t>
            </a:r>
            <a:r>
              <a:rPr lang="fr-FR" sz="2000" b="1" dirty="0" smtClean="0">
                <a:solidFill>
                  <a:schemeClr val="accent3">
                    <a:lumMod val="50000"/>
                  </a:schemeClr>
                </a:solidFill>
                <a:latin typeface="Unistra B" panose="02000503030000020000" pitchFamily="2" charset="0"/>
              </a:rPr>
              <a:t>s’il y en a </a:t>
            </a:r>
            <a:r>
              <a:rPr lang="fr-FR" sz="2000" b="1" dirty="0">
                <a:solidFill>
                  <a:schemeClr val="accent3">
                    <a:lumMod val="50000"/>
                  </a:schemeClr>
                </a:solidFill>
                <a:latin typeface="Unistra B" panose="02000503030000020000" pitchFamily="2" charset="0"/>
              </a:rPr>
              <a:t>e</a:t>
            </a:r>
            <a:r>
              <a:rPr lang="fr-FR" sz="2000" b="1" dirty="0" smtClean="0">
                <a:solidFill>
                  <a:schemeClr val="accent3">
                    <a:lumMod val="50000"/>
                  </a:schemeClr>
                </a:solidFill>
                <a:latin typeface="Unistra B" panose="02000503030000020000" pitchFamily="2" charset="0"/>
              </a:rPr>
              <a:t>t </a:t>
            </a:r>
            <a:r>
              <a:rPr lang="fr-FR" sz="2000" b="1" dirty="0">
                <a:solidFill>
                  <a:srgbClr val="002060"/>
                </a:solidFill>
                <a:latin typeface="Unistra B" panose="02000503030000020000" pitchFamily="2" charset="0"/>
              </a:rPr>
              <a:t>des </a:t>
            </a:r>
            <a:r>
              <a:rPr lang="fr-FR" sz="2000" b="1" dirty="0">
                <a:solidFill>
                  <a:srgbClr val="FF0000"/>
                </a:solidFill>
                <a:latin typeface="Unistra B" panose="02000503030000020000" pitchFamily="2" charset="0"/>
              </a:rPr>
              <a:t>particularités </a:t>
            </a:r>
            <a:r>
              <a:rPr lang="fr-FR" sz="2000" b="1" dirty="0" smtClean="0">
                <a:solidFill>
                  <a:srgbClr val="FF0000"/>
                </a:solidFill>
                <a:latin typeface="Unistra B" panose="02000503030000020000" pitchFamily="2" charset="0"/>
              </a:rPr>
              <a:t>sensorielles</a:t>
            </a:r>
          </a:p>
          <a:p>
            <a:pPr algn="just"/>
            <a:endParaRPr lang="fr-FR" sz="2000" b="1" dirty="0">
              <a:solidFill>
                <a:srgbClr val="002060"/>
              </a:solidFill>
              <a:latin typeface="Unistra B" panose="02000503030000020000" pitchFamily="2" charset="0"/>
            </a:endParaRPr>
          </a:p>
          <a:p>
            <a:pPr algn="just"/>
            <a:r>
              <a:rPr lang="fr-FR" sz="2000" b="1" dirty="0" smtClean="0">
                <a:solidFill>
                  <a:srgbClr val="FF0000"/>
                </a:solidFill>
                <a:latin typeface="Unistra B" panose="02000503030000020000" pitchFamily="2" charset="0"/>
              </a:rPr>
              <a:t>Diminuer les stimuli </a:t>
            </a:r>
            <a:r>
              <a:rPr lang="fr-FR" sz="2000" b="1" dirty="0" smtClean="0">
                <a:solidFill>
                  <a:srgbClr val="002060"/>
                </a:solidFill>
                <a:latin typeface="Unistra B" panose="02000503030000020000" pitchFamily="2" charset="0"/>
              </a:rPr>
              <a:t>extérieurs, pour éviter la surcharge d’informations</a:t>
            </a:r>
          </a:p>
          <a:p>
            <a:pPr algn="just"/>
            <a:endParaRPr lang="fr-FR" sz="2000" b="1" dirty="0">
              <a:solidFill>
                <a:srgbClr val="002060"/>
              </a:solidFill>
              <a:latin typeface="Unistra B" panose="02000503030000020000" pitchFamily="2" charset="0"/>
            </a:endParaRPr>
          </a:p>
          <a:p>
            <a:pPr algn="just"/>
            <a:r>
              <a:rPr lang="fr-FR" sz="2000" b="1" dirty="0" smtClean="0">
                <a:solidFill>
                  <a:srgbClr val="002060"/>
                </a:solidFill>
                <a:latin typeface="Unistra B" panose="02000503030000020000" pitchFamily="2" charset="0"/>
              </a:rPr>
              <a:t>Favoriser </a:t>
            </a:r>
            <a:r>
              <a:rPr lang="fr-FR" sz="2000" b="1" dirty="0" smtClean="0">
                <a:solidFill>
                  <a:srgbClr val="FF0000"/>
                </a:solidFill>
                <a:latin typeface="Unistra B" panose="02000503030000020000" pitchFamily="2" charset="0"/>
              </a:rPr>
              <a:t>un tutorat </a:t>
            </a:r>
            <a:r>
              <a:rPr lang="fr-FR" sz="2000" b="1" dirty="0" smtClean="0">
                <a:solidFill>
                  <a:srgbClr val="002060"/>
                </a:solidFill>
                <a:latin typeface="Unistra B" panose="02000503030000020000" pitchFamily="2" charset="0"/>
              </a:rPr>
              <a:t>de la part de quelques élèves motivés</a:t>
            </a:r>
          </a:p>
          <a:p>
            <a:pPr algn="just"/>
            <a:endParaRPr lang="fr-FR" sz="2000" b="1" dirty="0">
              <a:solidFill>
                <a:srgbClr val="002060"/>
              </a:solidFill>
              <a:latin typeface="Unistra B" panose="02000503030000020000" pitchFamily="2" charset="0"/>
            </a:endParaRPr>
          </a:p>
          <a:p>
            <a:pPr algn="just"/>
            <a:r>
              <a:rPr lang="fr-FR" sz="2000" b="1" dirty="0" smtClean="0">
                <a:solidFill>
                  <a:srgbClr val="002060"/>
                </a:solidFill>
                <a:latin typeface="Unistra B" panose="02000503030000020000" pitchFamily="2" charset="0"/>
              </a:rPr>
              <a:t>Utiliser </a:t>
            </a:r>
            <a:r>
              <a:rPr lang="fr-FR" sz="2000" b="1" dirty="0" smtClean="0">
                <a:solidFill>
                  <a:srgbClr val="FF0000"/>
                </a:solidFill>
                <a:latin typeface="Unistra B" panose="02000503030000020000" pitchFamily="2" charset="0"/>
              </a:rPr>
              <a:t>un ordinateur, des photocopies</a:t>
            </a:r>
            <a:r>
              <a:rPr lang="fr-FR" sz="2000" b="1" dirty="0" smtClean="0">
                <a:solidFill>
                  <a:srgbClr val="002060"/>
                </a:solidFill>
                <a:latin typeface="Unistra B" panose="02000503030000020000" pitchFamily="2" charset="0"/>
              </a:rPr>
              <a:t>, car les élèves avec autisme peuvent difficilement prendre des notes et être attentif au cours en même temps</a:t>
            </a:r>
          </a:p>
          <a:p>
            <a:pPr algn="just"/>
            <a:r>
              <a:rPr lang="fr-FR" sz="2000" b="1" dirty="0" smtClean="0">
                <a:solidFill>
                  <a:srgbClr val="002060"/>
                </a:solidFill>
                <a:latin typeface="Unistra B" panose="02000503030000020000" pitchFamily="2" charset="0"/>
              </a:rPr>
              <a:t>…</a:t>
            </a:r>
            <a:endParaRPr lang="fr-FR" sz="2000" b="1" dirty="0">
              <a:solidFill>
                <a:srgbClr val="002060"/>
              </a:solidFill>
              <a:latin typeface="Unistra B" panose="02000503030000020000" pitchFamily="2" charset="0"/>
            </a:endParaRPr>
          </a:p>
          <a:p>
            <a:pPr algn="just"/>
            <a:endParaRPr lang="fr-FR" sz="2000" b="1" dirty="0">
              <a:solidFill>
                <a:srgbClr val="002060"/>
              </a:solidFill>
              <a:latin typeface="Unistra B" panose="02000503030000020000" pitchFamily="2" charset="0"/>
            </a:endParaRPr>
          </a:p>
          <a:p>
            <a:pPr algn="just"/>
            <a:r>
              <a:rPr lang="fr-FR" sz="2000" dirty="0" smtClean="0">
                <a:solidFill>
                  <a:srgbClr val="002060"/>
                </a:solidFill>
                <a:latin typeface="Unistra B" panose="02000503030000020000" pitchFamily="2" charset="0"/>
              </a:rPr>
              <a:t>	</a:t>
            </a:r>
            <a:endParaRPr lang="fr-FR" sz="2000" dirty="0">
              <a:solidFill>
                <a:srgbClr val="002060"/>
              </a:solidFill>
              <a:latin typeface="Unistra B" panose="02000503030000020000" pitchFamily="2"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6230647"/>
            <a:ext cx="1533525" cy="612000"/>
          </a:xfrm>
          <a:prstGeom prst="rect">
            <a:avLst/>
          </a:prstGeom>
        </p:spPr>
      </p:pic>
    </p:spTree>
    <p:extLst>
      <p:ext uri="{BB962C8B-B14F-4D97-AF65-F5344CB8AC3E}">
        <p14:creationId xmlns:p14="http://schemas.microsoft.com/office/powerpoint/2010/main" val="3645079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5"/>
          </p:nvPr>
        </p:nvSpPr>
        <p:spPr>
          <a:xfrm>
            <a:off x="228227" y="496625"/>
            <a:ext cx="8296648" cy="652282"/>
          </a:xfrm>
        </p:spPr>
        <p:txBody>
          <a:bodyPr>
            <a:normAutofit/>
          </a:bodyPr>
          <a:lstStyle/>
          <a:p>
            <a:pPr algn="ctr"/>
            <a:r>
              <a:rPr lang="fr-FR" sz="2800" b="1" dirty="0" smtClean="0">
                <a:solidFill>
                  <a:srgbClr val="7030A0"/>
                </a:solidFill>
              </a:rPr>
              <a:t>Et surtout…comme avec tous les autres élèves!</a:t>
            </a:r>
            <a:endParaRPr lang="fr-FR" sz="2800" b="1" dirty="0">
              <a:solidFill>
                <a:srgbClr val="7030A0"/>
              </a:solidFill>
            </a:endParaRPr>
          </a:p>
        </p:txBody>
      </p:sp>
      <p:sp>
        <p:nvSpPr>
          <p:cNvPr id="6" name="Espace réservé du pied de page 5"/>
          <p:cNvSpPr>
            <a:spLocks noGrp="1"/>
          </p:cNvSpPr>
          <p:nvPr>
            <p:ph type="ftr" sz="quarter" idx="11"/>
          </p:nvPr>
        </p:nvSpPr>
        <p:spPr/>
        <p:txBody>
          <a:bodyPr/>
          <a:lstStyle/>
          <a:p>
            <a:r>
              <a:rPr lang="fr-FR" b="1" dirty="0" smtClean="0">
                <a:solidFill>
                  <a:srgbClr val="7030A0"/>
                </a:solidFill>
              </a:rPr>
              <a:t>Sensibilisation à l’Autisme</a:t>
            </a:r>
            <a:endParaRPr lang="fr-FR" b="1" dirty="0">
              <a:solidFill>
                <a:srgbClr val="7030A0"/>
              </a:solidFill>
            </a:endParaRPr>
          </a:p>
        </p:txBody>
      </p:sp>
      <p:sp>
        <p:nvSpPr>
          <p:cNvPr id="7" name="Espace réservé du numéro de diapositive 6"/>
          <p:cNvSpPr>
            <a:spLocks noGrp="1"/>
          </p:cNvSpPr>
          <p:nvPr>
            <p:ph type="sldNum" sz="quarter" idx="12"/>
          </p:nvPr>
        </p:nvSpPr>
        <p:spPr/>
        <p:txBody>
          <a:bodyPr/>
          <a:lstStyle/>
          <a:p>
            <a:fld id="{2CEFAB9C-9D20-B149-B69D-443DC4350F1B}" type="slidenum">
              <a:rPr lang="fr-FR" smtClean="0"/>
              <a:pPr/>
              <a:t>7</a:t>
            </a:fld>
            <a:endParaRPr lang="fr-FR" dirty="0"/>
          </a:p>
        </p:txBody>
      </p:sp>
      <p:sp>
        <p:nvSpPr>
          <p:cNvPr id="8" name="Rectangle 7"/>
          <p:cNvSpPr/>
          <p:nvPr/>
        </p:nvSpPr>
        <p:spPr>
          <a:xfrm>
            <a:off x="228227" y="1425016"/>
            <a:ext cx="4572000" cy="2585323"/>
          </a:xfrm>
          <a:prstGeom prst="rect">
            <a:avLst/>
          </a:prstGeom>
        </p:spPr>
        <p:txBody>
          <a:bodyPr>
            <a:spAutoFit/>
          </a:bodyPr>
          <a:lstStyle/>
          <a:p>
            <a:r>
              <a:rPr lang="fr-FR" sz="2400" b="1" dirty="0" smtClean="0">
                <a:solidFill>
                  <a:schemeClr val="tx2"/>
                </a:solidFill>
                <a:latin typeface="Unistra B" panose="02000503030000020000" pitchFamily="2" charset="0"/>
              </a:rPr>
              <a:t>Faites connaissances avec eux: </a:t>
            </a:r>
          </a:p>
          <a:p>
            <a:endParaRPr lang="fr-FR" sz="2400" b="1" dirty="0">
              <a:latin typeface="Unistra B" panose="02000503030000020000" pitchFamily="2" charset="0"/>
            </a:endParaRPr>
          </a:p>
          <a:p>
            <a:endParaRPr lang="fr-FR" sz="2400" b="1" dirty="0" smtClean="0">
              <a:latin typeface="Unistra B" panose="02000503030000020000" pitchFamily="2" charset="0"/>
            </a:endParaRPr>
          </a:p>
          <a:p>
            <a:r>
              <a:rPr lang="fr-FR" sz="2400" b="1" dirty="0" smtClean="0">
                <a:solidFill>
                  <a:schemeClr val="accent3"/>
                </a:solidFill>
                <a:latin typeface="Unistra B" panose="02000503030000020000" pitchFamily="2" charset="0"/>
              </a:rPr>
              <a:t>Quels sont leurs atouts, leurs intérêts, leurs particularités à chacun?</a:t>
            </a:r>
            <a:endParaRPr lang="fr-FR" sz="2400" dirty="0">
              <a:solidFill>
                <a:schemeClr val="accent3"/>
              </a:solidFill>
              <a:latin typeface="Unistra B" panose="02000503030000020000" pitchFamily="2" charset="0"/>
            </a:endParaRPr>
          </a:p>
          <a:p>
            <a:endParaRPr lang="fr-FR" dirty="0"/>
          </a:p>
        </p:txBody>
      </p:sp>
      <p:sp>
        <p:nvSpPr>
          <p:cNvPr id="10" name="Zone de texte 21"/>
          <p:cNvSpPr txBox="1"/>
          <p:nvPr/>
        </p:nvSpPr>
        <p:spPr>
          <a:xfrm>
            <a:off x="4957717" y="1403289"/>
            <a:ext cx="3444921" cy="349091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fr-FR" sz="2400" dirty="0">
                <a:effectLst/>
                <a:latin typeface="Unistra B" panose="02000503030000020000" pitchFamily="2" charset="0"/>
                <a:ea typeface="Calibri"/>
                <a:cs typeface="Times New Roman"/>
              </a:rPr>
              <a:t> </a:t>
            </a:r>
            <a:r>
              <a:rPr lang="fr-FR" sz="2400" dirty="0" smtClean="0">
                <a:solidFill>
                  <a:schemeClr val="accent2"/>
                </a:solidFill>
                <a:latin typeface="Unistra B" panose="02000503030000020000" pitchFamily="2" charset="0"/>
                <a:ea typeface="Calibri"/>
                <a:cs typeface="Times New Roman"/>
              </a:rPr>
              <a:t>pour gagner </a:t>
            </a:r>
          </a:p>
          <a:p>
            <a:pPr>
              <a:lnSpc>
                <a:spcPct val="115000"/>
              </a:lnSpc>
              <a:spcAft>
                <a:spcPts val="1000"/>
              </a:spcAft>
            </a:pPr>
            <a:r>
              <a:rPr lang="fr-FR" sz="2400" dirty="0" smtClean="0">
                <a:solidFill>
                  <a:schemeClr val="accent2"/>
                </a:solidFill>
                <a:latin typeface="Unistra B" panose="02000503030000020000" pitchFamily="2" charset="0"/>
                <a:ea typeface="Calibri"/>
                <a:cs typeface="Times New Roman"/>
              </a:rPr>
              <a:t>petits pas à petits pas…</a:t>
            </a:r>
          </a:p>
          <a:p>
            <a:pPr>
              <a:lnSpc>
                <a:spcPct val="115000"/>
              </a:lnSpc>
              <a:spcAft>
                <a:spcPts val="1000"/>
              </a:spcAft>
            </a:pPr>
            <a:r>
              <a:rPr lang="fr-FR" sz="2400" dirty="0" smtClean="0">
                <a:solidFill>
                  <a:schemeClr val="accent2"/>
                </a:solidFill>
                <a:latin typeface="Unistra B" panose="02000503030000020000" pitchFamily="2" charset="0"/>
                <a:ea typeface="Calibri"/>
                <a:cs typeface="Times New Roman"/>
              </a:rPr>
              <a:t>leur confiance!</a:t>
            </a:r>
            <a:endParaRPr lang="fr-FR" sz="2400" dirty="0">
              <a:solidFill>
                <a:schemeClr val="accent2"/>
              </a:solidFill>
              <a:effectLst/>
              <a:latin typeface="Unistra B" panose="02000503030000020000" pitchFamily="2" charset="0"/>
              <a:ea typeface="Calibri"/>
              <a:cs typeface="Times New Roman"/>
            </a:endParaRPr>
          </a:p>
        </p:txBody>
      </p:sp>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6230647"/>
            <a:ext cx="1533525" cy="612000"/>
          </a:xfrm>
          <a:prstGeom prst="rect">
            <a:avLst/>
          </a:prstGeom>
        </p:spPr>
      </p:pic>
    </p:spTree>
    <p:extLst>
      <p:ext uri="{BB962C8B-B14F-4D97-AF65-F5344CB8AC3E}">
        <p14:creationId xmlns:p14="http://schemas.microsoft.com/office/powerpoint/2010/main" val="1877005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619" y="622518"/>
            <a:ext cx="8706381" cy="6647974"/>
          </a:xfrm>
          <a:prstGeom prst="rect">
            <a:avLst/>
          </a:prstGeom>
        </p:spPr>
        <p:txBody>
          <a:bodyPr wrap="square">
            <a:spAutoFit/>
          </a:bodyPr>
          <a:lstStyle/>
          <a:p>
            <a:endParaRPr lang="fr-FR" dirty="0" smtClean="0">
              <a:latin typeface="Unistra A"/>
              <a:cs typeface="Unistra A"/>
            </a:endParaRPr>
          </a:p>
          <a:p>
            <a:pPr algn="r"/>
            <a:endParaRPr lang="fr-FR" sz="2400" b="1" dirty="0" smtClean="0"/>
          </a:p>
          <a:p>
            <a:pPr algn="r"/>
            <a:endParaRPr lang="fr-FR" sz="2400" b="1" dirty="0"/>
          </a:p>
          <a:p>
            <a:pPr algn="r"/>
            <a:endParaRPr lang="fr-FR" sz="2400" b="1" dirty="0" smtClean="0"/>
          </a:p>
          <a:p>
            <a:pPr algn="r"/>
            <a:endParaRPr lang="fr-FR" sz="2400" b="1" dirty="0"/>
          </a:p>
          <a:p>
            <a:pPr algn="r"/>
            <a:r>
              <a:rPr lang="fr-FR" sz="2400" b="1" u="sng" dirty="0" smtClean="0"/>
              <a:t>Contact:</a:t>
            </a:r>
            <a:endParaRPr lang="fr-FR" sz="2400" b="1" u="sng" dirty="0"/>
          </a:p>
          <a:p>
            <a:pPr algn="r"/>
            <a:r>
              <a:rPr lang="fr-FR" sz="2400" b="1" dirty="0" smtClean="0"/>
              <a:t>François </a:t>
            </a:r>
            <a:r>
              <a:rPr lang="fr-FR" sz="2400" b="1" dirty="0"/>
              <a:t>BALLÉ</a:t>
            </a:r>
            <a:endParaRPr lang="fr-FR" sz="2400" dirty="0"/>
          </a:p>
          <a:p>
            <a:pPr algn="r"/>
            <a:r>
              <a:rPr lang="fr-FR" sz="2400" b="1" dirty="0"/>
              <a:t>Chef de Service </a:t>
            </a:r>
            <a:endParaRPr lang="fr-FR" sz="2400" dirty="0"/>
          </a:p>
          <a:p>
            <a:pPr algn="r"/>
            <a:r>
              <a:rPr lang="fr-FR" sz="2400" b="1" dirty="0"/>
              <a:t> </a:t>
            </a:r>
            <a:endParaRPr lang="fr-FR" sz="2400" dirty="0"/>
          </a:p>
          <a:p>
            <a:pPr algn="r"/>
            <a:r>
              <a:rPr lang="fr-FR" sz="2400" b="1" dirty="0"/>
              <a:t>SESSAD </a:t>
            </a:r>
            <a:r>
              <a:rPr lang="fr-FR" sz="2400" b="1" dirty="0" smtClean="0"/>
              <a:t>ARSEA 67 </a:t>
            </a:r>
            <a:endParaRPr lang="fr-FR" sz="2400" dirty="0"/>
          </a:p>
          <a:p>
            <a:pPr algn="r"/>
            <a:r>
              <a:rPr lang="fr-FR" sz="2400" dirty="0"/>
              <a:t>03 88 22 71 64/ 06 83 91 36 96</a:t>
            </a:r>
          </a:p>
          <a:p>
            <a:pPr algn="r"/>
            <a:r>
              <a:rPr lang="fr-FR" sz="2400" u="sng" dirty="0">
                <a:hlinkClick r:id="rId2"/>
              </a:rPr>
              <a:t>www.arsea.fr</a:t>
            </a:r>
            <a:endParaRPr lang="fr-FR" sz="2400" dirty="0"/>
          </a:p>
          <a:p>
            <a:endParaRPr lang="fr-FR" sz="2400" dirty="0">
              <a:latin typeface="Unistra A"/>
              <a:cs typeface="Unistra A"/>
            </a:endParaRPr>
          </a:p>
          <a:p>
            <a:endParaRPr lang="fr-FR" sz="2400" dirty="0" smtClean="0">
              <a:latin typeface="Unistra A"/>
              <a:cs typeface="Unistra A"/>
            </a:endParaRPr>
          </a:p>
          <a:p>
            <a:endParaRPr lang="fr-FR" sz="2400" dirty="0">
              <a:latin typeface="Unistra A"/>
              <a:cs typeface="Unistra A"/>
            </a:endParaRPr>
          </a:p>
          <a:p>
            <a:endParaRPr lang="fr-FR" sz="2400" dirty="0" smtClean="0">
              <a:latin typeface="Unistra A"/>
              <a:cs typeface="Unistra A"/>
            </a:endParaRPr>
          </a:p>
          <a:p>
            <a:endParaRPr lang="fr-FR" sz="2400" dirty="0">
              <a:latin typeface="Unistra A"/>
              <a:cs typeface="Unistra A"/>
            </a:endParaRPr>
          </a:p>
          <a:p>
            <a:endParaRPr lang="fr-FR" sz="2400" dirty="0">
              <a:latin typeface="Unistra A"/>
              <a:cs typeface="Unistra A"/>
            </a:endParaRPr>
          </a:p>
        </p:txBody>
      </p:sp>
      <p:sp>
        <p:nvSpPr>
          <p:cNvPr id="5" name="Espace réservé du texte 1"/>
          <p:cNvSpPr txBox="1">
            <a:spLocks/>
          </p:cNvSpPr>
          <p:nvPr/>
        </p:nvSpPr>
        <p:spPr>
          <a:xfrm>
            <a:off x="442258" y="181911"/>
            <a:ext cx="7372698" cy="470015"/>
          </a:xfrm>
          <a:prstGeom prst="rect">
            <a:avLst/>
          </a:prstGeom>
        </p:spPr>
        <p:txBody>
          <a:bodyPr/>
          <a:lstStyle>
            <a:lvl1pPr marL="0" indent="0" algn="l" defTabSz="457200" rtl="0" eaLnBrk="1" latinLnBrk="0" hangingPunct="1">
              <a:spcBef>
                <a:spcPct val="20000"/>
              </a:spcBef>
              <a:buFont typeface="Arial"/>
              <a:buNone/>
              <a:defRPr sz="3200" kern="1200">
                <a:solidFill>
                  <a:schemeClr val="tx1"/>
                </a:solidFill>
                <a:latin typeface="Unistra A"/>
                <a:ea typeface="+mn-ea"/>
                <a:cs typeface="Unistra A"/>
              </a:defRPr>
            </a:lvl1pPr>
            <a:lvl2pPr marL="742950" indent="-285750" algn="l" defTabSz="457200" rtl="0" eaLnBrk="1" latinLnBrk="0" hangingPunct="1">
              <a:spcBef>
                <a:spcPct val="20000"/>
              </a:spcBef>
              <a:buFont typeface="Arial"/>
              <a:buChar char="–"/>
              <a:defRPr sz="3200" kern="1200">
                <a:solidFill>
                  <a:schemeClr val="tx1"/>
                </a:solidFill>
                <a:latin typeface="Unistra A"/>
                <a:ea typeface="+mn-ea"/>
                <a:cs typeface="Unistra A"/>
              </a:defRPr>
            </a:lvl2pPr>
            <a:lvl3pPr marL="1143000" indent="-228600" algn="l" defTabSz="457200" rtl="0" eaLnBrk="1" latinLnBrk="0" hangingPunct="1">
              <a:spcBef>
                <a:spcPct val="20000"/>
              </a:spcBef>
              <a:buSzPct val="35000"/>
              <a:buFont typeface="Wingdings" charset="2"/>
              <a:buChar char="u"/>
              <a:defRPr sz="2400" kern="1200">
                <a:solidFill>
                  <a:schemeClr val="tx1"/>
                </a:solidFill>
                <a:latin typeface="Unistra A"/>
                <a:ea typeface="+mn-ea"/>
                <a:cs typeface="Unistra A"/>
              </a:defRPr>
            </a:lvl3pPr>
            <a:lvl4pPr marL="1600200" indent="-228600" algn="l" defTabSz="457200" rtl="0" eaLnBrk="1" latinLnBrk="0" hangingPunct="1">
              <a:spcBef>
                <a:spcPct val="20000"/>
              </a:spcBef>
              <a:buFont typeface="Arial"/>
              <a:buChar char="–"/>
              <a:defRPr sz="2000" kern="1200">
                <a:solidFill>
                  <a:schemeClr val="tx1"/>
                </a:solidFill>
                <a:latin typeface="Unistra A"/>
                <a:ea typeface="+mn-ea"/>
                <a:cs typeface="Unistra A"/>
              </a:defRPr>
            </a:lvl4pPr>
            <a:lvl5pPr marL="2057400" indent="-228600" algn="l" defTabSz="457200" rtl="0" eaLnBrk="1" latinLnBrk="0" hangingPunct="1">
              <a:spcBef>
                <a:spcPct val="20000"/>
              </a:spcBef>
              <a:buFont typeface="Arial"/>
              <a:buChar char="»"/>
              <a:defRPr sz="2000" kern="1200">
                <a:solidFill>
                  <a:schemeClr val="tx1"/>
                </a:solidFill>
                <a:latin typeface="Unistra A"/>
                <a:ea typeface="+mn-ea"/>
                <a:cs typeface="Unistra 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ts val="2800"/>
              </a:lnSpc>
            </a:pPr>
            <a:r>
              <a:rPr lang="fr-FR" b="1" dirty="0" smtClean="0"/>
              <a:t>MERCI DE VOTRE ATTENTION!</a:t>
            </a:r>
            <a:endParaRPr lang="fr-FR" b="1" dirty="0"/>
          </a:p>
        </p:txBody>
      </p:sp>
    </p:spTree>
    <p:extLst>
      <p:ext uri="{BB962C8B-B14F-4D97-AF65-F5344CB8AC3E}">
        <p14:creationId xmlns:p14="http://schemas.microsoft.com/office/powerpoint/2010/main" val="2281079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ele_diaporama_services_PC">
  <a:themeElements>
    <a:clrScheme name="Université de Strasbourg">
      <a:dk1>
        <a:sysClr val="windowText" lastClr="000000"/>
      </a:dk1>
      <a:lt1>
        <a:sysClr val="window" lastClr="FFFFFF"/>
      </a:lt1>
      <a:dk2>
        <a:srgbClr val="FF071B"/>
      </a:dk2>
      <a:lt2>
        <a:srgbClr val="F0EDEB"/>
      </a:lt2>
      <a:accent1>
        <a:srgbClr val="7CC9F4"/>
      </a:accent1>
      <a:accent2>
        <a:srgbClr val="198C2C"/>
      </a:accent2>
      <a:accent3>
        <a:srgbClr val="3A0CCD"/>
      </a:accent3>
      <a:accent4>
        <a:srgbClr val="9E6048"/>
      </a:accent4>
      <a:accent5>
        <a:srgbClr val="F0929A"/>
      </a:accent5>
      <a:accent6>
        <a:srgbClr val="9F534C"/>
      </a:accent6>
      <a:hlink>
        <a:srgbClr val="2442D4"/>
      </a:hlink>
      <a:folHlink>
        <a:srgbClr val="402A7E"/>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Modele_diaporama_services_PC</Template>
  <TotalTime>1087</TotalTime>
  <Words>521</Words>
  <Application>Microsoft Office PowerPoint</Application>
  <PresentationFormat>Affichage à l'écran (4:3)</PresentationFormat>
  <Paragraphs>297</Paragraphs>
  <Slides>8</Slides>
  <Notes>5</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Modele_diaporama_services_PC</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Windows User</cp:lastModifiedBy>
  <cp:revision>159</cp:revision>
  <cp:lastPrinted>2017-09-03T17:59:02Z</cp:lastPrinted>
  <dcterms:created xsi:type="dcterms:W3CDTF">2016-12-14T10:34:27Z</dcterms:created>
  <dcterms:modified xsi:type="dcterms:W3CDTF">2017-09-18T06:54:13Z</dcterms:modified>
</cp:coreProperties>
</file>