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xml" ContentType="application/vnd.openxmlformats-officedocument.drawingml.chart+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62"/>
  </p:notesMasterIdLst>
  <p:handoutMasterIdLst>
    <p:handoutMasterId r:id="rId63"/>
  </p:handoutMasterIdLst>
  <p:sldIdLst>
    <p:sldId id="256" r:id="rId2"/>
    <p:sldId id="257" r:id="rId3"/>
    <p:sldId id="292" r:id="rId4"/>
    <p:sldId id="259" r:id="rId5"/>
    <p:sldId id="328" r:id="rId6"/>
    <p:sldId id="261" r:id="rId7"/>
    <p:sldId id="262" r:id="rId8"/>
    <p:sldId id="379" r:id="rId9"/>
    <p:sldId id="264" r:id="rId10"/>
    <p:sldId id="265" r:id="rId11"/>
    <p:sldId id="380" r:id="rId12"/>
    <p:sldId id="267" r:id="rId13"/>
    <p:sldId id="268" r:id="rId14"/>
    <p:sldId id="269" r:id="rId15"/>
    <p:sldId id="270" r:id="rId16"/>
    <p:sldId id="293" r:id="rId17"/>
    <p:sldId id="294" r:id="rId18"/>
    <p:sldId id="271" r:id="rId19"/>
    <p:sldId id="272" r:id="rId20"/>
    <p:sldId id="295" r:id="rId21"/>
    <p:sldId id="273" r:id="rId22"/>
    <p:sldId id="305" r:id="rId23"/>
    <p:sldId id="382" r:id="rId24"/>
    <p:sldId id="296" r:id="rId25"/>
    <p:sldId id="404" r:id="rId26"/>
    <p:sldId id="297" r:id="rId27"/>
    <p:sldId id="405" r:id="rId28"/>
    <p:sldId id="277" r:id="rId29"/>
    <p:sldId id="278" r:id="rId30"/>
    <p:sldId id="279" r:id="rId31"/>
    <p:sldId id="407" r:id="rId32"/>
    <p:sldId id="408" r:id="rId33"/>
    <p:sldId id="336" r:id="rId34"/>
    <p:sldId id="337" r:id="rId35"/>
    <p:sldId id="338" r:id="rId36"/>
    <p:sldId id="282" r:id="rId37"/>
    <p:sldId id="409" r:id="rId38"/>
    <p:sldId id="410" r:id="rId39"/>
    <p:sldId id="411" r:id="rId40"/>
    <p:sldId id="412" r:id="rId41"/>
    <p:sldId id="413" r:id="rId42"/>
    <p:sldId id="383" r:id="rId43"/>
    <p:sldId id="423" r:id="rId44"/>
    <p:sldId id="424" r:id="rId45"/>
    <p:sldId id="425" r:id="rId46"/>
    <p:sldId id="426" r:id="rId47"/>
    <p:sldId id="427" r:id="rId48"/>
    <p:sldId id="400" r:id="rId49"/>
    <p:sldId id="420" r:id="rId50"/>
    <p:sldId id="421" r:id="rId51"/>
    <p:sldId id="422" r:id="rId52"/>
    <p:sldId id="401" r:id="rId53"/>
    <p:sldId id="418" r:id="rId54"/>
    <p:sldId id="419" r:id="rId55"/>
    <p:sldId id="403" r:id="rId56"/>
    <p:sldId id="414" r:id="rId57"/>
    <p:sldId id="415" r:id="rId58"/>
    <p:sldId id="416" r:id="rId59"/>
    <p:sldId id="417" r:id="rId60"/>
    <p:sldId id="327" r:id="rId61"/>
  </p:sldIdLst>
  <p:sldSz cx="9144000" cy="6858000" type="screen4x3"/>
  <p:notesSz cx="6797675" cy="9928225"/>
  <p:defaultTextStyle>
    <a:defPPr>
      <a:defRPr lang="en-GB"/>
    </a:defPPr>
    <a:lvl1pPr algn="ctr" defTabSz="449263" rtl="0" fontAlgn="base">
      <a:spcBef>
        <a:spcPct val="0"/>
      </a:spcBef>
      <a:spcAft>
        <a:spcPct val="0"/>
      </a:spcAft>
      <a:buSzPct val="100000"/>
      <a:defRPr sz="2000" b="1" kern="1200">
        <a:solidFill>
          <a:srgbClr val="333399"/>
        </a:solidFill>
        <a:latin typeface="Arial" pitchFamily="34" charset="0"/>
        <a:ea typeface="MS PGothic" pitchFamily="34" charset="-128"/>
        <a:cs typeface="Arial" pitchFamily="34" charset="0"/>
      </a:defRPr>
    </a:lvl1pPr>
    <a:lvl2pPr marL="742950" indent="-285750" algn="ctr" defTabSz="449263" rtl="0" fontAlgn="base">
      <a:spcBef>
        <a:spcPct val="0"/>
      </a:spcBef>
      <a:spcAft>
        <a:spcPct val="0"/>
      </a:spcAft>
      <a:buSzPct val="100000"/>
      <a:defRPr sz="2000" b="1" kern="1200">
        <a:solidFill>
          <a:srgbClr val="333399"/>
        </a:solidFill>
        <a:latin typeface="Arial" pitchFamily="34" charset="0"/>
        <a:ea typeface="MS PGothic" pitchFamily="34" charset="-128"/>
        <a:cs typeface="Arial" pitchFamily="34" charset="0"/>
      </a:defRPr>
    </a:lvl2pPr>
    <a:lvl3pPr marL="1143000" indent="-228600" algn="ctr" defTabSz="449263" rtl="0" fontAlgn="base">
      <a:spcBef>
        <a:spcPct val="0"/>
      </a:spcBef>
      <a:spcAft>
        <a:spcPct val="0"/>
      </a:spcAft>
      <a:buSzPct val="100000"/>
      <a:defRPr sz="2000" b="1" kern="1200">
        <a:solidFill>
          <a:srgbClr val="333399"/>
        </a:solidFill>
        <a:latin typeface="Arial" pitchFamily="34" charset="0"/>
        <a:ea typeface="MS PGothic" pitchFamily="34" charset="-128"/>
        <a:cs typeface="Arial" pitchFamily="34" charset="0"/>
      </a:defRPr>
    </a:lvl3pPr>
    <a:lvl4pPr marL="1600200" indent="-228600" algn="ctr" defTabSz="449263" rtl="0" fontAlgn="base">
      <a:spcBef>
        <a:spcPct val="0"/>
      </a:spcBef>
      <a:spcAft>
        <a:spcPct val="0"/>
      </a:spcAft>
      <a:buSzPct val="100000"/>
      <a:defRPr sz="2000" b="1" kern="1200">
        <a:solidFill>
          <a:srgbClr val="333399"/>
        </a:solidFill>
        <a:latin typeface="Arial" pitchFamily="34" charset="0"/>
        <a:ea typeface="MS PGothic" pitchFamily="34" charset="-128"/>
        <a:cs typeface="Arial" pitchFamily="34" charset="0"/>
      </a:defRPr>
    </a:lvl4pPr>
    <a:lvl5pPr marL="2057400" indent="-228600" algn="ctr" defTabSz="449263" rtl="0" fontAlgn="base">
      <a:spcBef>
        <a:spcPct val="0"/>
      </a:spcBef>
      <a:spcAft>
        <a:spcPct val="0"/>
      </a:spcAft>
      <a:buSzPct val="100000"/>
      <a:defRPr sz="2000" b="1" kern="1200">
        <a:solidFill>
          <a:srgbClr val="333399"/>
        </a:solidFill>
        <a:latin typeface="Arial" pitchFamily="34" charset="0"/>
        <a:ea typeface="MS PGothic" pitchFamily="34" charset="-128"/>
        <a:cs typeface="Arial" pitchFamily="34" charset="0"/>
      </a:defRPr>
    </a:lvl5pPr>
    <a:lvl6pPr marL="2286000" algn="l" defTabSz="914400" rtl="0" eaLnBrk="1" latinLnBrk="0" hangingPunct="1">
      <a:defRPr sz="2000" b="1" kern="1200">
        <a:solidFill>
          <a:srgbClr val="333399"/>
        </a:solidFill>
        <a:latin typeface="Arial" pitchFamily="34" charset="0"/>
        <a:ea typeface="MS PGothic" pitchFamily="34" charset="-128"/>
        <a:cs typeface="Arial" pitchFamily="34" charset="0"/>
      </a:defRPr>
    </a:lvl6pPr>
    <a:lvl7pPr marL="2743200" algn="l" defTabSz="914400" rtl="0" eaLnBrk="1" latinLnBrk="0" hangingPunct="1">
      <a:defRPr sz="2000" b="1" kern="1200">
        <a:solidFill>
          <a:srgbClr val="333399"/>
        </a:solidFill>
        <a:latin typeface="Arial" pitchFamily="34" charset="0"/>
        <a:ea typeface="MS PGothic" pitchFamily="34" charset="-128"/>
        <a:cs typeface="Arial" pitchFamily="34" charset="0"/>
      </a:defRPr>
    </a:lvl7pPr>
    <a:lvl8pPr marL="3200400" algn="l" defTabSz="914400" rtl="0" eaLnBrk="1" latinLnBrk="0" hangingPunct="1">
      <a:defRPr sz="2000" b="1" kern="1200">
        <a:solidFill>
          <a:srgbClr val="333399"/>
        </a:solidFill>
        <a:latin typeface="Arial" pitchFamily="34" charset="0"/>
        <a:ea typeface="MS PGothic" pitchFamily="34" charset="-128"/>
        <a:cs typeface="Arial" pitchFamily="34" charset="0"/>
      </a:defRPr>
    </a:lvl8pPr>
    <a:lvl9pPr marL="3657600" algn="l" defTabSz="914400" rtl="0" eaLnBrk="1" latinLnBrk="0" hangingPunct="1">
      <a:defRPr sz="2000" b="1" kern="1200">
        <a:solidFill>
          <a:srgbClr val="333399"/>
        </a:solidFill>
        <a:latin typeface="Arial" pitchFamily="34" charset="0"/>
        <a:ea typeface="MS PGothic" pitchFamily="34" charset="-128"/>
        <a:cs typeface="Arial"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1">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CCFFFF"/>
    <a:srgbClr val="99CCFF"/>
    <a:srgbClr val="CCECFF"/>
    <a:srgbClr val="3366FF"/>
    <a:srgbClr val="000099"/>
    <a:srgbClr val="CCFFCC"/>
    <a:srgbClr val="99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7" d="100"/>
          <a:sy n="107" d="100"/>
        </p:scale>
        <p:origin x="-84" y="-72"/>
      </p:cViewPr>
      <p:guideLst>
        <p:guide orient="horz" pos="2160"/>
        <p:guide pos="2880"/>
      </p:guideLst>
    </p:cSldViewPr>
  </p:slideViewPr>
  <p:outlineViewPr>
    <p:cViewPr varScale="1">
      <p:scale>
        <a:sx n="170" d="200"/>
        <a:sy n="170" d="200"/>
      </p:scale>
      <p:origin x="-780" y="-84"/>
    </p:cViewPr>
    <p:sldLst>
      <p:sld r:id="rId1" collapse="1"/>
    </p:sldLst>
  </p:outlineViewPr>
  <p:notesTextViewPr>
    <p:cViewPr>
      <p:scale>
        <a:sx n="100" d="100"/>
        <a:sy n="100" d="100"/>
      </p:scale>
      <p:origin x="0" y="0"/>
    </p:cViewPr>
  </p:notesTextViewPr>
  <p:sorterViewPr>
    <p:cViewPr>
      <p:scale>
        <a:sx n="66" d="100"/>
        <a:sy n="66" d="100"/>
      </p:scale>
      <p:origin x="0" y="10602"/>
    </p:cViewPr>
  </p:sorterViewPr>
  <p:notesViewPr>
    <p:cSldViewPr>
      <p:cViewPr varScale="1">
        <p:scale>
          <a:sx n="59" d="100"/>
          <a:sy n="59" d="100"/>
        </p:scale>
        <p:origin x="-1752" y="-72"/>
      </p:cViewPr>
      <p:guideLst>
        <p:guide orient="horz" pos="2881"/>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s>
</file>

<file path=ppt/_rels/viewProps.xml.rels><?xml version="1.0" encoding="UTF-8" standalone="yes"?>
<Relationships xmlns="http://schemas.openxmlformats.org/package/2006/relationships"><Relationship Id="rId1" Type="http://schemas.openxmlformats.org/officeDocument/2006/relationships/slide" Target="slides/slide14.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Feuil1!$B$1</c:f>
              <c:strCache>
                <c:ptCount val="1"/>
                <c:pt idx="0">
                  <c:v>2015</c:v>
                </c:pt>
              </c:strCache>
            </c:strRef>
          </c:tx>
          <c:spPr>
            <a:solidFill>
              <a:srgbClr val="00B0F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c:f>
              <c:numCache>
                <c:formatCode>General</c:formatCode>
                <c:ptCount val="1"/>
              </c:numCache>
            </c:numRef>
          </c:cat>
          <c:val>
            <c:numRef>
              <c:f>Feuil1!$B$2</c:f>
              <c:numCache>
                <c:formatCode>General</c:formatCode>
                <c:ptCount val="1"/>
                <c:pt idx="0">
                  <c:v>200</c:v>
                </c:pt>
              </c:numCache>
            </c:numRef>
          </c:val>
          <c:extLst xmlns:c16r2="http://schemas.microsoft.com/office/drawing/2015/06/chart">
            <c:ext xmlns:c16="http://schemas.microsoft.com/office/drawing/2014/chart" uri="{C3380CC4-5D6E-409C-BE32-E72D297353CC}">
              <c16:uniqueId val="{00000000-4E53-4B5B-8703-051E385886C5}"/>
            </c:ext>
          </c:extLst>
        </c:ser>
        <c:ser>
          <c:idx val="1"/>
          <c:order val="1"/>
          <c:tx>
            <c:strRef>
              <c:f>Feuil1!$C$1</c:f>
              <c:strCache>
                <c:ptCount val="1"/>
                <c:pt idx="0">
                  <c:v>2016</c:v>
                </c:pt>
              </c:strCache>
            </c:strRef>
          </c:tx>
          <c:spPr>
            <a:solidFill>
              <a:srgbClr val="FF66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c:f>
              <c:numCache>
                <c:formatCode>General</c:formatCode>
                <c:ptCount val="1"/>
              </c:numCache>
            </c:numRef>
          </c:cat>
          <c:val>
            <c:numRef>
              <c:f>Feuil1!$C$2</c:f>
              <c:numCache>
                <c:formatCode>General</c:formatCode>
                <c:ptCount val="1"/>
                <c:pt idx="0">
                  <c:v>153</c:v>
                </c:pt>
              </c:numCache>
            </c:numRef>
          </c:val>
          <c:extLst xmlns:c16r2="http://schemas.microsoft.com/office/drawing/2015/06/chart">
            <c:ext xmlns:c16="http://schemas.microsoft.com/office/drawing/2014/chart" uri="{C3380CC4-5D6E-409C-BE32-E72D297353CC}">
              <c16:uniqueId val="{00000001-4E53-4B5B-8703-051E385886C5}"/>
            </c:ext>
          </c:extLst>
        </c:ser>
        <c:ser>
          <c:idx val="2"/>
          <c:order val="2"/>
          <c:tx>
            <c:strRef>
              <c:f>Feuil1!$D$1</c:f>
              <c:strCache>
                <c:ptCount val="1"/>
                <c:pt idx="0">
                  <c:v>2017</c:v>
                </c:pt>
              </c:strCache>
            </c:strRef>
          </c:tx>
          <c:spPr>
            <a:solidFill>
              <a:srgbClr val="FFFF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c:f>
              <c:numCache>
                <c:formatCode>General</c:formatCode>
                <c:ptCount val="1"/>
              </c:numCache>
            </c:numRef>
          </c:cat>
          <c:val>
            <c:numRef>
              <c:f>Feuil1!$D$2</c:f>
              <c:numCache>
                <c:formatCode>General</c:formatCode>
                <c:ptCount val="1"/>
                <c:pt idx="0">
                  <c:v>395</c:v>
                </c:pt>
              </c:numCache>
            </c:numRef>
          </c:val>
          <c:extLst xmlns:c16r2="http://schemas.microsoft.com/office/drawing/2015/06/chart">
            <c:ext xmlns:c16="http://schemas.microsoft.com/office/drawing/2014/chart" uri="{C3380CC4-5D6E-409C-BE32-E72D297353CC}">
              <c16:uniqueId val="{00000002-4E53-4B5B-8703-051E385886C5}"/>
            </c:ext>
          </c:extLst>
        </c:ser>
        <c:ser>
          <c:idx val="3"/>
          <c:order val="3"/>
          <c:tx>
            <c:strRef>
              <c:f>Feuil1!$E$1</c:f>
              <c:strCache>
                <c:ptCount val="1"/>
                <c:pt idx="0">
                  <c:v>2018</c:v>
                </c:pt>
              </c:strCache>
            </c:strRef>
          </c:tx>
          <c:spPr>
            <a:solidFill>
              <a:schemeClr val="accent6">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c:f>
              <c:numCache>
                <c:formatCode>General</c:formatCode>
                <c:ptCount val="1"/>
              </c:numCache>
            </c:numRef>
          </c:cat>
          <c:val>
            <c:numRef>
              <c:f>Feuil1!$E$2</c:f>
              <c:numCache>
                <c:formatCode>General</c:formatCode>
                <c:ptCount val="1"/>
                <c:pt idx="0">
                  <c:v>546</c:v>
                </c:pt>
              </c:numCache>
            </c:numRef>
          </c:val>
          <c:extLst xmlns:c16r2="http://schemas.microsoft.com/office/drawing/2015/06/chart">
            <c:ext xmlns:c16="http://schemas.microsoft.com/office/drawing/2014/chart" uri="{C3380CC4-5D6E-409C-BE32-E72D297353CC}">
              <c16:uniqueId val="{00000003-4E53-4B5B-8703-051E385886C5}"/>
            </c:ext>
          </c:extLst>
        </c:ser>
        <c:dLbls>
          <c:showLegendKey val="0"/>
          <c:showVal val="0"/>
          <c:showCatName val="0"/>
          <c:showSerName val="0"/>
          <c:showPercent val="0"/>
          <c:showBubbleSize val="0"/>
        </c:dLbls>
        <c:gapWidth val="219"/>
        <c:overlap val="-27"/>
        <c:axId val="102645760"/>
        <c:axId val="102647296"/>
      </c:barChart>
      <c:catAx>
        <c:axId val="102645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102647296"/>
        <c:crosses val="autoZero"/>
        <c:auto val="1"/>
        <c:lblAlgn val="ctr"/>
        <c:lblOffset val="100"/>
        <c:noMultiLvlLbl val="0"/>
      </c:catAx>
      <c:valAx>
        <c:axId val="1026472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102645760"/>
        <c:crosses val="autoZero"/>
        <c:crossBetween val="between"/>
      </c:valAx>
      <c:spPr>
        <a:noFill/>
        <a:ln>
          <a:noFill/>
        </a:ln>
        <a:effectLst/>
      </c:spPr>
    </c:plotArea>
    <c:legend>
      <c:legendPos val="b"/>
      <c:layout>
        <c:manualLayout>
          <c:xMode val="edge"/>
          <c:yMode val="edge"/>
          <c:x val="8.2635268240467089E-2"/>
          <c:y val="0.91117005354707814"/>
          <c:w val="0.84970859495485029"/>
          <c:h val="6.771044666910566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image" Target="../media/image19.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image" Target="../media/image1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60" tIns="45730" rIns="91460" bIns="45730" numCol="1" anchor="t" anchorCtr="0" compatLnSpc="1">
            <a:prstTxWarp prst="textNoShape">
              <a:avLst/>
            </a:prstTxWarp>
          </a:bodyPr>
          <a:lstStyle>
            <a:lvl1pPr algn="l" defTabSz="448812" eaLnBrk="0" hangingPunct="0">
              <a:buClr>
                <a:srgbClr val="000000"/>
              </a:buClr>
              <a:buFont typeface="Times New Roman" charset="0"/>
              <a:buNone/>
              <a:defRPr sz="1200" b="0">
                <a:solidFill>
                  <a:srgbClr val="000000"/>
                </a:solidFill>
                <a:latin typeface="Arial" charset="0"/>
                <a:ea typeface="MS PGothic" charset="0"/>
                <a:cs typeface="MS PGothic" charset="0"/>
              </a:defRPr>
            </a:lvl1pPr>
          </a:lstStyle>
          <a:p>
            <a:pPr>
              <a:defRPr/>
            </a:pPr>
            <a:endParaRPr lang="fr-FR"/>
          </a:p>
        </p:txBody>
      </p:sp>
      <p:sp>
        <p:nvSpPr>
          <p:cNvPr id="76803" name="Rectangle 3"/>
          <p:cNvSpPr>
            <a:spLocks noGrp="1" noChangeArrowheads="1"/>
          </p:cNvSpPr>
          <p:nvPr>
            <p:ph type="dt" sz="quarter" idx="1"/>
          </p:nvPr>
        </p:nvSpPr>
        <p:spPr bwMode="auto">
          <a:xfrm>
            <a:off x="3849688"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60" tIns="45730" rIns="91460" bIns="45730" numCol="1" anchor="t" anchorCtr="0" compatLnSpc="1">
            <a:prstTxWarp prst="textNoShape">
              <a:avLst/>
            </a:prstTxWarp>
          </a:bodyPr>
          <a:lstStyle>
            <a:lvl1pPr algn="r" defTabSz="448812" eaLnBrk="0" hangingPunct="0">
              <a:buClr>
                <a:srgbClr val="000000"/>
              </a:buClr>
              <a:buFont typeface="Times New Roman" charset="0"/>
              <a:buNone/>
              <a:defRPr sz="1200" b="0">
                <a:solidFill>
                  <a:srgbClr val="000000"/>
                </a:solidFill>
                <a:latin typeface="Arial" charset="0"/>
                <a:ea typeface="MS PGothic" charset="0"/>
                <a:cs typeface="MS PGothic" charset="0"/>
              </a:defRPr>
            </a:lvl1pPr>
          </a:lstStyle>
          <a:p>
            <a:pPr>
              <a:defRPr/>
            </a:pPr>
            <a:endParaRPr lang="fr-FR"/>
          </a:p>
        </p:txBody>
      </p:sp>
      <p:sp>
        <p:nvSpPr>
          <p:cNvPr id="76804" name="Rectangle 4"/>
          <p:cNvSpPr>
            <a:spLocks noGrp="1" noChangeArrowheads="1"/>
          </p:cNvSpPr>
          <p:nvPr>
            <p:ph type="ftr" sz="quarter" idx="2"/>
          </p:nvPr>
        </p:nvSpPr>
        <p:spPr bwMode="auto">
          <a:xfrm>
            <a:off x="0" y="942975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60" tIns="45730" rIns="91460" bIns="45730" numCol="1" anchor="b" anchorCtr="0" compatLnSpc="1">
            <a:prstTxWarp prst="textNoShape">
              <a:avLst/>
            </a:prstTxWarp>
          </a:bodyPr>
          <a:lstStyle>
            <a:lvl1pPr algn="l" defTabSz="448812" eaLnBrk="0" hangingPunct="0">
              <a:buClr>
                <a:srgbClr val="000000"/>
              </a:buClr>
              <a:buFont typeface="Times New Roman" charset="0"/>
              <a:buNone/>
              <a:defRPr sz="1200" b="0">
                <a:solidFill>
                  <a:srgbClr val="000000"/>
                </a:solidFill>
                <a:latin typeface="Arial" charset="0"/>
                <a:ea typeface="MS PGothic" charset="0"/>
                <a:cs typeface="MS PGothic" charset="0"/>
              </a:defRPr>
            </a:lvl1pPr>
          </a:lstStyle>
          <a:p>
            <a:pPr>
              <a:defRPr/>
            </a:pPr>
            <a:endParaRPr lang="fr-FR"/>
          </a:p>
        </p:txBody>
      </p:sp>
      <p:sp>
        <p:nvSpPr>
          <p:cNvPr id="76805" name="Rectangle 5"/>
          <p:cNvSpPr>
            <a:spLocks noGrp="1" noChangeArrowheads="1"/>
          </p:cNvSpPr>
          <p:nvPr>
            <p:ph type="sldNum" sz="quarter" idx="3"/>
          </p:nvPr>
        </p:nvSpPr>
        <p:spPr bwMode="auto">
          <a:xfrm>
            <a:off x="3849688" y="942975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60" tIns="45730" rIns="91460" bIns="45730" numCol="1" anchor="b" anchorCtr="0" compatLnSpc="1">
            <a:prstTxWarp prst="textNoShape">
              <a:avLst/>
            </a:prstTxWarp>
          </a:bodyPr>
          <a:lstStyle>
            <a:lvl1pPr algn="r" defTabSz="448812" eaLnBrk="0" hangingPunct="0">
              <a:buClr>
                <a:srgbClr val="000000"/>
              </a:buClr>
              <a:buFont typeface="Times New Roman" pitchFamily="18" charset="0"/>
              <a:buNone/>
              <a:defRPr sz="1200" b="0">
                <a:solidFill>
                  <a:srgbClr val="000000"/>
                </a:solidFill>
                <a:cs typeface="+mn-cs"/>
              </a:defRPr>
            </a:lvl1pPr>
          </a:lstStyle>
          <a:p>
            <a:pPr>
              <a:defRPr/>
            </a:pPr>
            <a:fld id="{FBC47772-5D06-4145-9FA4-F4A2490D9035}" type="slidenum">
              <a:rPr lang="fr-FR" altLang="fr-FR"/>
              <a:pPr>
                <a:defRPr/>
              </a:pPr>
              <a:t>‹N°›</a:t>
            </a:fld>
            <a:endParaRPr lang="fr-FR" altLang="fr-FR"/>
          </a:p>
        </p:txBody>
      </p:sp>
    </p:spTree>
    <p:extLst>
      <p:ext uri="{BB962C8B-B14F-4D97-AF65-F5344CB8AC3E}">
        <p14:creationId xmlns:p14="http://schemas.microsoft.com/office/powerpoint/2010/main" val="8159711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797675" cy="9928225"/>
          </a:xfrm>
          <a:prstGeom prst="roundRect">
            <a:avLst>
              <a:gd name="adj" fmla="val 23"/>
            </a:avLst>
          </a:prstGeom>
          <a:solidFill>
            <a:srgbClr val="FFFFFF"/>
          </a:solidFill>
          <a:ln>
            <a:noFill/>
          </a:ln>
          <a:effectLst/>
          <a:extLst>
            <a:ext uri="{91240B29-F687-4F45-9708-019B960494DF}">
              <a14:hiddenLine xmlns:a14="http://schemas.microsoft.com/office/drawing/2010/main" w="9360" cap="sq">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8230" tIns="44115" rIns="88230" bIns="44115"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S PGothic" charset="0"/>
            </a:endParaRPr>
          </a:p>
        </p:txBody>
      </p:sp>
      <p:sp>
        <p:nvSpPr>
          <p:cNvPr id="2050" name="AutoShape 2"/>
          <p:cNvSpPr>
            <a:spLocks noChangeArrowheads="1"/>
          </p:cNvSpPr>
          <p:nvPr/>
        </p:nvSpPr>
        <p:spPr bwMode="auto">
          <a:xfrm>
            <a:off x="0" y="0"/>
            <a:ext cx="6799263" cy="9929813"/>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8230" tIns="44115" rIns="88230" bIns="44115"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S PGothic" charset="0"/>
            </a:endParaRPr>
          </a:p>
        </p:txBody>
      </p:sp>
      <p:sp>
        <p:nvSpPr>
          <p:cNvPr id="2051" name="Rectangle 3"/>
          <p:cNvSpPr>
            <a:spLocks noGrp="1" noChangeArrowheads="1"/>
          </p:cNvSpPr>
          <p:nvPr>
            <p:ph type="hdr"/>
          </p:nvPr>
        </p:nvSpPr>
        <p:spPr bwMode="auto">
          <a:xfrm>
            <a:off x="0" y="0"/>
            <a:ext cx="2944813" cy="493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0019" tIns="46810" rIns="90019" bIns="46810" numCol="1" anchor="t" anchorCtr="0" compatLnSpc="1">
            <a:prstTxWarp prst="textNoShape">
              <a:avLst/>
            </a:prstTxWarp>
          </a:bodyPr>
          <a:lstStyle>
            <a:lvl1pPr algn="l" defTabSz="448812" eaLnBrk="0" hangingPunct="0">
              <a:buClrTx/>
              <a:buFontTx/>
              <a:buNone/>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1200" b="0">
                <a:solidFill>
                  <a:srgbClr val="000000"/>
                </a:solidFill>
                <a:latin typeface="Arial" charset="0"/>
                <a:ea typeface="MS PGothic" charset="0"/>
                <a:cs typeface="MS PGothic" charset="0"/>
              </a:defRPr>
            </a:lvl1pPr>
          </a:lstStyle>
          <a:p>
            <a:pPr>
              <a:defRPr/>
            </a:pPr>
            <a:endParaRPr lang="fr-FR"/>
          </a:p>
        </p:txBody>
      </p:sp>
      <p:sp>
        <p:nvSpPr>
          <p:cNvPr id="2052" name="Rectangle 4"/>
          <p:cNvSpPr>
            <a:spLocks noGrp="1" noChangeArrowheads="1"/>
          </p:cNvSpPr>
          <p:nvPr>
            <p:ph type="dt"/>
          </p:nvPr>
        </p:nvSpPr>
        <p:spPr bwMode="auto">
          <a:xfrm>
            <a:off x="3851275" y="0"/>
            <a:ext cx="2944813" cy="493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0019" tIns="46810" rIns="90019" bIns="46810" numCol="1" anchor="t" anchorCtr="0" compatLnSpc="1">
            <a:prstTxWarp prst="textNoShape">
              <a:avLst/>
            </a:prstTxWarp>
          </a:bodyPr>
          <a:lstStyle>
            <a:lvl1pPr algn="r" defTabSz="448812" eaLnBrk="0" hangingPunct="0">
              <a:buClrTx/>
              <a:buFontTx/>
              <a:buNone/>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1200" b="0">
                <a:solidFill>
                  <a:srgbClr val="000000"/>
                </a:solidFill>
                <a:latin typeface="Arial" charset="0"/>
                <a:ea typeface="MS PGothic" charset="0"/>
                <a:cs typeface="MS PGothic" charset="0"/>
              </a:defRPr>
            </a:lvl1pPr>
          </a:lstStyle>
          <a:p>
            <a:pPr>
              <a:defRPr/>
            </a:pPr>
            <a:endParaRPr lang="fr-FR"/>
          </a:p>
        </p:txBody>
      </p:sp>
      <p:sp>
        <p:nvSpPr>
          <p:cNvPr id="2053" name="Rectangle 5"/>
          <p:cNvSpPr>
            <a:spLocks noGrp="1" noRot="1" noChangeAspect="1" noChangeArrowheads="1"/>
          </p:cNvSpPr>
          <p:nvPr>
            <p:ph type="sldImg"/>
          </p:nvPr>
        </p:nvSpPr>
        <p:spPr bwMode="auto">
          <a:xfrm>
            <a:off x="919163" y="746125"/>
            <a:ext cx="4957762" cy="3719513"/>
          </a:xfrm>
          <a:prstGeom prst="rect">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sp>
      <p:sp>
        <p:nvSpPr>
          <p:cNvPr id="2054" name="Rectangle 6"/>
          <p:cNvSpPr>
            <a:spLocks noGrp="1" noChangeArrowheads="1"/>
          </p:cNvSpPr>
          <p:nvPr>
            <p:ph type="body"/>
          </p:nvPr>
        </p:nvSpPr>
        <p:spPr bwMode="auto">
          <a:xfrm>
            <a:off x="906463" y="4716463"/>
            <a:ext cx="4981575" cy="4465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0019" tIns="46810" rIns="90019" bIns="46810" numCol="1" anchor="t" anchorCtr="0" compatLnSpc="1">
            <a:prstTxWarp prst="textNoShape">
              <a:avLst/>
            </a:prstTxWarp>
          </a:bodyPr>
          <a:lstStyle/>
          <a:p>
            <a:pPr lvl="0"/>
            <a:endParaRPr lang="fr-FR" noProof="0" smtClean="0"/>
          </a:p>
        </p:txBody>
      </p:sp>
      <p:sp>
        <p:nvSpPr>
          <p:cNvPr id="2055" name="Rectangle 7"/>
          <p:cNvSpPr>
            <a:spLocks noGrp="1" noChangeArrowheads="1"/>
          </p:cNvSpPr>
          <p:nvPr>
            <p:ph type="ftr"/>
          </p:nvPr>
        </p:nvSpPr>
        <p:spPr bwMode="auto">
          <a:xfrm>
            <a:off x="0" y="9432925"/>
            <a:ext cx="2944813" cy="493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0019" tIns="46810" rIns="90019" bIns="46810" numCol="1" anchor="b" anchorCtr="0" compatLnSpc="1">
            <a:prstTxWarp prst="textNoShape">
              <a:avLst/>
            </a:prstTxWarp>
          </a:bodyPr>
          <a:lstStyle>
            <a:lvl1pPr algn="l" defTabSz="448812" eaLnBrk="0" hangingPunct="0">
              <a:buClrTx/>
              <a:buFontTx/>
              <a:buNone/>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1200" b="0">
                <a:solidFill>
                  <a:srgbClr val="000000"/>
                </a:solidFill>
                <a:latin typeface="Arial" charset="0"/>
                <a:ea typeface="MS PGothic" charset="0"/>
                <a:cs typeface="MS PGothic" charset="0"/>
              </a:defRPr>
            </a:lvl1pPr>
          </a:lstStyle>
          <a:p>
            <a:pPr>
              <a:defRPr/>
            </a:pPr>
            <a:endParaRPr lang="fr-FR"/>
          </a:p>
        </p:txBody>
      </p:sp>
      <p:sp>
        <p:nvSpPr>
          <p:cNvPr id="2056" name="Rectangle 8"/>
          <p:cNvSpPr>
            <a:spLocks noGrp="1" noChangeArrowheads="1"/>
          </p:cNvSpPr>
          <p:nvPr>
            <p:ph type="sldNum"/>
          </p:nvPr>
        </p:nvSpPr>
        <p:spPr bwMode="auto">
          <a:xfrm>
            <a:off x="3851275" y="9432925"/>
            <a:ext cx="2944813" cy="493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0019" tIns="46810" rIns="90019" bIns="46810" numCol="1" anchor="b" anchorCtr="0" compatLnSpc="1">
            <a:prstTxWarp prst="textNoShape">
              <a:avLst/>
            </a:prstTxWarp>
          </a:bodyPr>
          <a:lstStyle>
            <a:lvl1pPr algn="r" defTabSz="448812" eaLnBrk="0" hangingPunct="0">
              <a:buClrTx/>
              <a:buFontTx/>
              <a:buNone/>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1200" b="0">
                <a:solidFill>
                  <a:srgbClr val="000000"/>
                </a:solidFill>
                <a:cs typeface="+mn-cs"/>
              </a:defRPr>
            </a:lvl1pPr>
          </a:lstStyle>
          <a:p>
            <a:pPr>
              <a:defRPr/>
            </a:pPr>
            <a:fld id="{09D3B70C-CCF3-4328-B7CB-EE906C78FC75}" type="slidenum">
              <a:rPr lang="fr-FR" altLang="fr-FR"/>
              <a:pPr>
                <a:defRPr/>
              </a:pPr>
              <a:t>‹N°›</a:t>
            </a:fld>
            <a:endParaRPr lang="fr-FR" altLang="fr-FR"/>
          </a:p>
        </p:txBody>
      </p:sp>
    </p:spTree>
    <p:extLst>
      <p:ext uri="{BB962C8B-B14F-4D97-AF65-F5344CB8AC3E}">
        <p14:creationId xmlns:p14="http://schemas.microsoft.com/office/powerpoint/2010/main" val="2832933949"/>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charset="0"/>
        <a:ea typeface="MS PGothic" pitchFamily="34" charset="-128"/>
        <a:cs typeface="ＭＳ Ｐゴシック" charset="0"/>
      </a:defRPr>
    </a:lvl1pPr>
    <a:lvl2pPr marL="742950" indent="-28575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charset="0"/>
        <a:ea typeface="MS PGothic" pitchFamily="34" charset="-128"/>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charset="0"/>
        <a:ea typeface="MS PGothic" pitchFamily="34" charset="-128"/>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charset="0"/>
        <a:ea typeface="MS PGothic" pitchFamily="34" charset="-128"/>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charset="0"/>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sz="quarter"/>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1pPr>
            <a:lvl2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2pPr>
            <a:lvl3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3pPr>
            <a:lvl4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4pPr>
            <a:lvl5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5pPr>
            <a:lvl6pPr marL="2426338"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6pPr>
            <a:lvl7pPr marL="2867490"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7pPr>
            <a:lvl8pPr marL="3308642"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8pPr>
            <a:lvl9pPr marL="3749794"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9pPr>
          </a:lstStyle>
          <a:p>
            <a:pPr>
              <a:defRPr/>
            </a:pPr>
            <a:fld id="{62370C44-867C-4D85-AD13-9B85BF8077BC}" type="slidenum">
              <a:rPr lang="fr-FR" altLang="fr-FR" sz="1200">
                <a:solidFill>
                  <a:srgbClr val="000000"/>
                </a:solidFill>
              </a:rPr>
              <a:pPr>
                <a:defRPr/>
              </a:pPr>
              <a:t>1</a:t>
            </a:fld>
            <a:endParaRPr lang="fr-FR" altLang="fr-FR" sz="1200">
              <a:solidFill>
                <a:srgbClr val="000000"/>
              </a:solidFill>
            </a:endParaRPr>
          </a:p>
        </p:txBody>
      </p:sp>
      <p:sp>
        <p:nvSpPr>
          <p:cNvPr id="39937" name="Text Box 1"/>
          <p:cNvSpPr>
            <a:spLocks noGrp="1" noRot="1" noChangeAspect="1" noChangeArrowheads="1"/>
          </p:cNvSpPr>
          <p:nvPr>
            <p:ph type="sldImg"/>
          </p:nvPr>
        </p:nvSpPr>
        <p:spPr>
          <a:xfrm>
            <a:off x="917575" y="746125"/>
            <a:ext cx="4962525" cy="3722688"/>
          </a:xfrm>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39938" name="Text Box 2"/>
          <p:cNvSpPr>
            <a:spLocks noGrp="1" noChangeArrowheads="1"/>
          </p:cNvSpPr>
          <p:nvPr>
            <p:ph type="body" idx="1"/>
          </p:nvPr>
        </p:nvSpPr>
        <p:spPr>
          <a:xfrm>
            <a:off x="906463" y="4716463"/>
            <a:ext cx="4986337" cy="4467225"/>
          </a:xfrm>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91460" tIns="45730" rIns="91460" bIns="45730" anchor="ctr"/>
          <a:lstStyle/>
          <a:p>
            <a:pPr>
              <a:buFont typeface="Times New Roman" charset="0"/>
              <a:buNone/>
              <a:defRPr/>
            </a:pPr>
            <a:endParaRPr lang="fr-FR" smtClean="0">
              <a:ea typeface="ＭＳ Ｐゴシック" charset="0"/>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sz="quarter"/>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1pPr>
            <a:lvl2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2pPr>
            <a:lvl3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3pPr>
            <a:lvl4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4pPr>
            <a:lvl5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5pPr>
            <a:lvl6pPr marL="2426338"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6pPr>
            <a:lvl7pPr marL="2867490"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7pPr>
            <a:lvl8pPr marL="3308642"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8pPr>
            <a:lvl9pPr marL="3749794"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9pPr>
          </a:lstStyle>
          <a:p>
            <a:pPr>
              <a:defRPr/>
            </a:pPr>
            <a:fld id="{59F1C682-3007-4E9C-840B-C183DD824F6A}" type="slidenum">
              <a:rPr lang="fr-FR" altLang="fr-FR" sz="1200">
                <a:solidFill>
                  <a:srgbClr val="000000"/>
                </a:solidFill>
              </a:rPr>
              <a:pPr>
                <a:defRPr/>
              </a:pPr>
              <a:t>13</a:t>
            </a:fld>
            <a:endParaRPr lang="fr-FR" altLang="fr-FR" sz="1200">
              <a:solidFill>
                <a:srgbClr val="000000"/>
              </a:solidFill>
            </a:endParaRPr>
          </a:p>
        </p:txBody>
      </p:sp>
      <p:sp>
        <p:nvSpPr>
          <p:cNvPr id="52225" name="Text Box 1"/>
          <p:cNvSpPr>
            <a:spLocks noGrp="1" noRot="1" noChangeAspect="1" noChangeArrowheads="1"/>
          </p:cNvSpPr>
          <p:nvPr>
            <p:ph type="sldImg"/>
          </p:nvPr>
        </p:nvSpPr>
        <p:spPr>
          <a:xfrm>
            <a:off x="917575" y="746125"/>
            <a:ext cx="4962525" cy="3722688"/>
          </a:xfrm>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52226" name="Text Box 2"/>
          <p:cNvSpPr>
            <a:spLocks noGrp="1" noChangeArrowheads="1"/>
          </p:cNvSpPr>
          <p:nvPr>
            <p:ph type="body" idx="1"/>
          </p:nvPr>
        </p:nvSpPr>
        <p:spPr>
          <a:xfrm>
            <a:off x="906463" y="4716463"/>
            <a:ext cx="4986337" cy="4467225"/>
          </a:xfrm>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91460" tIns="45730" rIns="91460" bIns="45730" anchor="ctr"/>
          <a:lstStyle/>
          <a:p>
            <a:pPr>
              <a:buFont typeface="Times New Roman" charset="0"/>
              <a:buNone/>
              <a:defRPr/>
            </a:pPr>
            <a:endParaRPr lang="fr-FR" smtClean="0">
              <a:ea typeface="ＭＳ Ｐゴシック" charset="0"/>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sz="quarter"/>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1pPr>
            <a:lvl2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2pPr>
            <a:lvl3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3pPr>
            <a:lvl4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4pPr>
            <a:lvl5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5pPr>
            <a:lvl6pPr marL="2426338"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6pPr>
            <a:lvl7pPr marL="2867490"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7pPr>
            <a:lvl8pPr marL="3308642"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8pPr>
            <a:lvl9pPr marL="3749794"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9pPr>
          </a:lstStyle>
          <a:p>
            <a:pPr>
              <a:defRPr/>
            </a:pPr>
            <a:fld id="{8D35E620-BFAA-49FA-B978-9089F4670800}" type="slidenum">
              <a:rPr lang="fr-FR" altLang="fr-FR" sz="1200">
                <a:solidFill>
                  <a:srgbClr val="000000"/>
                </a:solidFill>
              </a:rPr>
              <a:pPr>
                <a:defRPr/>
              </a:pPr>
              <a:t>14</a:t>
            </a:fld>
            <a:endParaRPr lang="fr-FR" altLang="fr-FR" sz="1200">
              <a:solidFill>
                <a:srgbClr val="000000"/>
              </a:solidFill>
            </a:endParaRPr>
          </a:p>
        </p:txBody>
      </p:sp>
      <p:sp>
        <p:nvSpPr>
          <p:cNvPr id="53249" name="Text Box 1"/>
          <p:cNvSpPr>
            <a:spLocks noGrp="1" noRot="1" noChangeAspect="1" noChangeArrowheads="1"/>
          </p:cNvSpPr>
          <p:nvPr>
            <p:ph type="sldImg"/>
          </p:nvPr>
        </p:nvSpPr>
        <p:spPr>
          <a:xfrm>
            <a:off x="917575" y="746125"/>
            <a:ext cx="4962525" cy="3722688"/>
          </a:xfrm>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53250" name="Text Box 2"/>
          <p:cNvSpPr>
            <a:spLocks noGrp="1" noChangeArrowheads="1"/>
          </p:cNvSpPr>
          <p:nvPr>
            <p:ph type="body" idx="1"/>
          </p:nvPr>
        </p:nvSpPr>
        <p:spPr>
          <a:xfrm>
            <a:off x="906463" y="4716463"/>
            <a:ext cx="4986337" cy="4467225"/>
          </a:xfrm>
          <a:noFill/>
        </p:spPr>
        <p:txBody>
          <a:bodyPr/>
          <a:lstStyle/>
          <a:p>
            <a:pPr eaLnBrk="1" hangingPunct="1">
              <a:spcBef>
                <a:spcPts val="438"/>
              </a:spcBef>
              <a:buClrTx/>
              <a:tabLst>
                <a:tab pos="0" algn="l"/>
                <a:tab pos="431800" algn="l"/>
                <a:tab pos="865188" algn="l"/>
                <a:tab pos="1298575" algn="l"/>
                <a:tab pos="1731963" algn="l"/>
                <a:tab pos="2165350" algn="l"/>
                <a:tab pos="2598738" algn="l"/>
                <a:tab pos="3032125" algn="l"/>
                <a:tab pos="3465513" algn="l"/>
                <a:tab pos="3898900" algn="l"/>
                <a:tab pos="4332288" algn="l"/>
                <a:tab pos="4765675" algn="l"/>
                <a:tab pos="5199063" algn="l"/>
                <a:tab pos="5632450" algn="l"/>
                <a:tab pos="6065838" algn="l"/>
                <a:tab pos="6500813" algn="l"/>
                <a:tab pos="6934200" algn="l"/>
                <a:tab pos="7367588" algn="l"/>
                <a:tab pos="7800975" algn="l"/>
                <a:tab pos="8234363" algn="l"/>
                <a:tab pos="8667750" algn="l"/>
              </a:tabLst>
            </a:pPr>
            <a:endParaRPr lang="fr-FR" altLang="fr-FR" dirty="0"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sz="quarter"/>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1pPr>
            <a:lvl2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2pPr>
            <a:lvl3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3pPr>
            <a:lvl4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4pPr>
            <a:lvl5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5pPr>
            <a:lvl6pPr marL="2426338"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6pPr>
            <a:lvl7pPr marL="2867490"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7pPr>
            <a:lvl8pPr marL="3308642"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8pPr>
            <a:lvl9pPr marL="3749794"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9pPr>
          </a:lstStyle>
          <a:p>
            <a:pPr>
              <a:defRPr/>
            </a:pPr>
            <a:fld id="{00DF0EC6-3EE0-494C-86EC-57E30A1B7342}" type="slidenum">
              <a:rPr lang="fr-FR" altLang="fr-FR" sz="1200">
                <a:solidFill>
                  <a:srgbClr val="000000"/>
                </a:solidFill>
              </a:rPr>
              <a:pPr>
                <a:defRPr/>
              </a:pPr>
              <a:t>15</a:t>
            </a:fld>
            <a:endParaRPr lang="fr-FR" altLang="fr-FR" sz="1200">
              <a:solidFill>
                <a:srgbClr val="000000"/>
              </a:solidFill>
            </a:endParaRPr>
          </a:p>
        </p:txBody>
      </p:sp>
      <p:sp>
        <p:nvSpPr>
          <p:cNvPr id="54273" name="Text Box 1"/>
          <p:cNvSpPr>
            <a:spLocks noGrp="1" noRot="1" noChangeAspect="1" noChangeArrowheads="1"/>
          </p:cNvSpPr>
          <p:nvPr>
            <p:ph type="sldImg"/>
          </p:nvPr>
        </p:nvSpPr>
        <p:spPr>
          <a:xfrm>
            <a:off x="917575" y="746125"/>
            <a:ext cx="4962525" cy="3722688"/>
          </a:xfrm>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54274" name="Text Box 2"/>
          <p:cNvSpPr>
            <a:spLocks noGrp="1" noChangeArrowheads="1"/>
          </p:cNvSpPr>
          <p:nvPr>
            <p:ph type="body" idx="1"/>
          </p:nvPr>
        </p:nvSpPr>
        <p:spPr>
          <a:xfrm>
            <a:off x="906463" y="4716463"/>
            <a:ext cx="4986337" cy="4467225"/>
          </a:xfrm>
          <a:noFill/>
        </p:spPr>
        <p:txBody>
          <a:bodyPr/>
          <a:lstStyle/>
          <a:p>
            <a:pPr eaLnBrk="1" hangingPunct="1">
              <a:spcBef>
                <a:spcPts val="438"/>
              </a:spcBef>
              <a:buClrTx/>
              <a:tabLst>
                <a:tab pos="0" algn="l"/>
                <a:tab pos="431800" algn="l"/>
                <a:tab pos="865188" algn="l"/>
                <a:tab pos="1298575" algn="l"/>
                <a:tab pos="1731963" algn="l"/>
                <a:tab pos="2165350" algn="l"/>
                <a:tab pos="2598738" algn="l"/>
                <a:tab pos="3032125" algn="l"/>
                <a:tab pos="3465513" algn="l"/>
                <a:tab pos="3898900" algn="l"/>
                <a:tab pos="4332288" algn="l"/>
                <a:tab pos="4765675" algn="l"/>
                <a:tab pos="5199063" algn="l"/>
                <a:tab pos="5632450" algn="l"/>
                <a:tab pos="6065838" algn="l"/>
                <a:tab pos="6500813" algn="l"/>
                <a:tab pos="6934200" algn="l"/>
                <a:tab pos="7367588" algn="l"/>
                <a:tab pos="7800975" algn="l"/>
                <a:tab pos="8234363" algn="l"/>
                <a:tab pos="8667750" algn="l"/>
              </a:tabLst>
            </a:pPr>
            <a:endParaRPr lang="fr-FR" altLang="fr-FR" dirty="0" smtClean="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1026"/>
          <p:cNvSpPr>
            <a:spLocks noGrp="1" noRot="1" noChangeAspect="1" noChangeArrowheads="1" noTextEdit="1"/>
          </p:cNvSpPr>
          <p:nvPr>
            <p:ph type="sldImg"/>
          </p:nvPr>
        </p:nvSpPr>
        <p:spPr/>
      </p:sp>
      <p:sp>
        <p:nvSpPr>
          <p:cNvPr id="214019" name="Rectangle 1027"/>
          <p:cNvSpPr>
            <a:spLocks noGrp="1" noChangeArrowheads="1"/>
          </p:cNvSpPr>
          <p:nvPr>
            <p:ph type="body" idx="1"/>
          </p:nvPr>
        </p:nvSpPr>
        <p:spPr>
          <a:noFill/>
        </p:spPr>
        <p:txBody>
          <a:bodyPr/>
          <a:lstStyle/>
          <a:p>
            <a:endParaRPr lang="fr-FR" dirty="0" smtClean="0">
              <a:latin typeface="Times New Roman"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sz="quarter"/>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1pPr>
            <a:lvl2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2pPr>
            <a:lvl3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3pPr>
            <a:lvl4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4pPr>
            <a:lvl5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5pPr>
            <a:lvl6pPr marL="2426338"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6pPr>
            <a:lvl7pPr marL="2867490"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7pPr>
            <a:lvl8pPr marL="3308642"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8pPr>
            <a:lvl9pPr marL="3749794"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9pPr>
          </a:lstStyle>
          <a:p>
            <a:pPr>
              <a:defRPr/>
            </a:pPr>
            <a:fld id="{AEADDB56-1785-47F7-9B04-B81C9648ECF8}" type="slidenum">
              <a:rPr lang="fr-FR" altLang="fr-FR" sz="1200">
                <a:solidFill>
                  <a:srgbClr val="000000"/>
                </a:solidFill>
              </a:rPr>
              <a:pPr>
                <a:defRPr/>
              </a:pPr>
              <a:t>18</a:t>
            </a:fld>
            <a:endParaRPr lang="fr-FR" altLang="fr-FR" sz="1200">
              <a:solidFill>
                <a:srgbClr val="000000"/>
              </a:solidFill>
            </a:endParaRPr>
          </a:p>
        </p:txBody>
      </p:sp>
      <p:sp>
        <p:nvSpPr>
          <p:cNvPr id="55297" name="Text Box 1"/>
          <p:cNvSpPr>
            <a:spLocks noGrp="1" noRot="1" noChangeAspect="1" noChangeArrowheads="1"/>
          </p:cNvSpPr>
          <p:nvPr>
            <p:ph type="sldImg"/>
          </p:nvPr>
        </p:nvSpPr>
        <p:spPr>
          <a:xfrm>
            <a:off x="917575" y="746125"/>
            <a:ext cx="4962525" cy="3722688"/>
          </a:xfrm>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55298" name="Text Box 2"/>
          <p:cNvSpPr>
            <a:spLocks noGrp="1" noChangeArrowheads="1"/>
          </p:cNvSpPr>
          <p:nvPr>
            <p:ph type="body" idx="1"/>
          </p:nvPr>
        </p:nvSpPr>
        <p:spPr>
          <a:xfrm>
            <a:off x="906463" y="4716463"/>
            <a:ext cx="4986337" cy="4467225"/>
          </a:xfrm>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91460" tIns="45730" rIns="91460" bIns="45730" anchor="ctr"/>
          <a:lstStyle/>
          <a:p>
            <a:pPr>
              <a:buFont typeface="Times New Roman" charset="0"/>
              <a:buNone/>
              <a:defRPr/>
            </a:pPr>
            <a:endParaRPr lang="fr-FR" smtClean="0">
              <a:ea typeface="ＭＳ Ｐゴシック" charset="0"/>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sz="quarter"/>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1pPr>
            <a:lvl2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2pPr>
            <a:lvl3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3pPr>
            <a:lvl4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4pPr>
            <a:lvl5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5pPr>
            <a:lvl6pPr marL="2426338"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6pPr>
            <a:lvl7pPr marL="2867490"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7pPr>
            <a:lvl8pPr marL="3308642"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8pPr>
            <a:lvl9pPr marL="3749794"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9pPr>
          </a:lstStyle>
          <a:p>
            <a:pPr>
              <a:defRPr/>
            </a:pPr>
            <a:fld id="{D95CA44C-BF7A-4FC6-8BC7-CE7A8234791E}" type="slidenum">
              <a:rPr lang="fr-FR" altLang="fr-FR" sz="1200">
                <a:solidFill>
                  <a:srgbClr val="000000"/>
                </a:solidFill>
              </a:rPr>
              <a:pPr>
                <a:defRPr/>
              </a:pPr>
              <a:t>19</a:t>
            </a:fld>
            <a:endParaRPr lang="fr-FR" altLang="fr-FR" sz="1200">
              <a:solidFill>
                <a:srgbClr val="000000"/>
              </a:solidFill>
            </a:endParaRPr>
          </a:p>
        </p:txBody>
      </p:sp>
      <p:sp>
        <p:nvSpPr>
          <p:cNvPr id="56321" name="Text Box 1"/>
          <p:cNvSpPr>
            <a:spLocks noGrp="1" noRot="1" noChangeAspect="1" noChangeArrowheads="1"/>
          </p:cNvSpPr>
          <p:nvPr>
            <p:ph type="sldImg"/>
          </p:nvPr>
        </p:nvSpPr>
        <p:spPr>
          <a:xfrm>
            <a:off x="917575" y="746125"/>
            <a:ext cx="4962525" cy="3722688"/>
          </a:xfrm>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56322" name="Text Box 2"/>
          <p:cNvSpPr>
            <a:spLocks noGrp="1" noChangeArrowheads="1"/>
          </p:cNvSpPr>
          <p:nvPr>
            <p:ph type="body" idx="1"/>
          </p:nvPr>
        </p:nvSpPr>
        <p:spPr>
          <a:xfrm>
            <a:off x="906463" y="4716463"/>
            <a:ext cx="4986337" cy="4467225"/>
          </a:xfrm>
          <a:noFill/>
        </p:spPr>
        <p:txBody>
          <a:bodyPr/>
          <a:lstStyle/>
          <a:p>
            <a:pPr eaLnBrk="1" hangingPunct="1">
              <a:spcBef>
                <a:spcPts val="438"/>
              </a:spcBef>
              <a:buClrTx/>
              <a:tabLst>
                <a:tab pos="0" algn="l"/>
                <a:tab pos="431800" algn="l"/>
                <a:tab pos="865188" algn="l"/>
                <a:tab pos="1298575" algn="l"/>
                <a:tab pos="1731963" algn="l"/>
                <a:tab pos="2165350" algn="l"/>
                <a:tab pos="2598738" algn="l"/>
                <a:tab pos="3032125" algn="l"/>
                <a:tab pos="3465513" algn="l"/>
                <a:tab pos="3898900" algn="l"/>
                <a:tab pos="4332288" algn="l"/>
                <a:tab pos="4765675" algn="l"/>
                <a:tab pos="5199063" algn="l"/>
                <a:tab pos="5632450" algn="l"/>
                <a:tab pos="6065838" algn="l"/>
                <a:tab pos="6500813" algn="l"/>
                <a:tab pos="6934200" algn="l"/>
                <a:tab pos="7367588" algn="l"/>
                <a:tab pos="7800975" algn="l"/>
                <a:tab pos="8234363" algn="l"/>
                <a:tab pos="8667750" algn="l"/>
              </a:tabLst>
            </a:pPr>
            <a:endParaRPr lang="fr-FR" altLang="fr-FR" dirty="0" smtClean="0">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sz="quarter"/>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1pPr>
            <a:lvl2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2pPr>
            <a:lvl3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3pPr>
            <a:lvl4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4pPr>
            <a:lvl5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5pPr>
            <a:lvl6pPr marL="2426338"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6pPr>
            <a:lvl7pPr marL="2867490"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7pPr>
            <a:lvl8pPr marL="3308642"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8pPr>
            <a:lvl9pPr marL="3749794"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9pPr>
          </a:lstStyle>
          <a:p>
            <a:pPr>
              <a:defRPr/>
            </a:pPr>
            <a:fld id="{17FB6893-A21E-410A-825E-599963B7FB3B}" type="slidenum">
              <a:rPr lang="fr-FR" altLang="fr-FR" sz="1200">
                <a:solidFill>
                  <a:srgbClr val="000000"/>
                </a:solidFill>
              </a:rPr>
              <a:pPr>
                <a:defRPr/>
              </a:pPr>
              <a:t>21</a:t>
            </a:fld>
            <a:endParaRPr lang="fr-FR" altLang="fr-FR" sz="1200">
              <a:solidFill>
                <a:srgbClr val="000000"/>
              </a:solidFill>
            </a:endParaRPr>
          </a:p>
        </p:txBody>
      </p:sp>
      <p:sp>
        <p:nvSpPr>
          <p:cNvPr id="57345" name="Text Box 1"/>
          <p:cNvSpPr>
            <a:spLocks noGrp="1" noRot="1" noChangeAspect="1" noChangeArrowheads="1"/>
          </p:cNvSpPr>
          <p:nvPr>
            <p:ph type="sldImg"/>
          </p:nvPr>
        </p:nvSpPr>
        <p:spPr>
          <a:xfrm>
            <a:off x="917575" y="746125"/>
            <a:ext cx="4962525" cy="3722688"/>
          </a:xfrm>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57346" name="Text Box 2"/>
          <p:cNvSpPr>
            <a:spLocks noGrp="1" noChangeArrowheads="1"/>
          </p:cNvSpPr>
          <p:nvPr>
            <p:ph type="body" idx="1"/>
          </p:nvPr>
        </p:nvSpPr>
        <p:spPr>
          <a:xfrm>
            <a:off x="906463" y="4716463"/>
            <a:ext cx="4986337" cy="4467225"/>
          </a:xfrm>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91460" tIns="45730" rIns="91460" bIns="45730" anchor="ctr"/>
          <a:lstStyle/>
          <a:p>
            <a:pPr>
              <a:buFont typeface="Times New Roman" charset="0"/>
              <a:buNone/>
              <a:defRPr/>
            </a:pPr>
            <a:endParaRPr lang="fr-FR" smtClean="0">
              <a:ea typeface="ＭＳ Ｐゴシック" charset="0"/>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sz="quarter"/>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1pPr>
            <a:lvl2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2pPr>
            <a:lvl3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3pPr>
            <a:lvl4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4pPr>
            <a:lvl5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5pPr>
            <a:lvl6pPr marL="2426338"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6pPr>
            <a:lvl7pPr marL="2867490"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7pPr>
            <a:lvl8pPr marL="3308642"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8pPr>
            <a:lvl9pPr marL="3749794"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9pPr>
          </a:lstStyle>
          <a:p>
            <a:pPr>
              <a:defRPr/>
            </a:pPr>
            <a:fld id="{3F7FF752-230D-42D0-A36A-D9BA8B728DCF}" type="slidenum">
              <a:rPr lang="fr-FR" altLang="fr-FR" sz="1200">
                <a:solidFill>
                  <a:srgbClr val="000000"/>
                </a:solidFill>
              </a:rPr>
              <a:pPr>
                <a:defRPr/>
              </a:pPr>
              <a:t>22</a:t>
            </a:fld>
            <a:endParaRPr lang="fr-FR" altLang="fr-FR" sz="1200">
              <a:solidFill>
                <a:srgbClr val="000000"/>
              </a:solidFill>
            </a:endParaRPr>
          </a:p>
        </p:txBody>
      </p:sp>
      <p:sp>
        <p:nvSpPr>
          <p:cNvPr id="58369" name="Text Box 1"/>
          <p:cNvSpPr>
            <a:spLocks noGrp="1" noRot="1" noChangeAspect="1" noChangeArrowheads="1"/>
          </p:cNvSpPr>
          <p:nvPr>
            <p:ph type="sldImg"/>
          </p:nvPr>
        </p:nvSpPr>
        <p:spPr>
          <a:xfrm>
            <a:off x="917575" y="746125"/>
            <a:ext cx="4962525" cy="3722688"/>
          </a:xfrm>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58370" name="Text Box 2"/>
          <p:cNvSpPr>
            <a:spLocks noGrp="1" noChangeArrowheads="1"/>
          </p:cNvSpPr>
          <p:nvPr>
            <p:ph type="body" idx="1"/>
          </p:nvPr>
        </p:nvSpPr>
        <p:spPr>
          <a:xfrm>
            <a:off x="906463" y="4716463"/>
            <a:ext cx="4986337" cy="4467225"/>
          </a:xfrm>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91460" tIns="45730" rIns="91460" bIns="45730" anchor="ctr"/>
          <a:lstStyle/>
          <a:p>
            <a:pPr>
              <a:buFont typeface="Times New Roman" charset="0"/>
              <a:buNone/>
              <a:defRPr/>
            </a:pPr>
            <a:endParaRPr lang="fr-FR" smtClean="0">
              <a:ea typeface="ＭＳ Ｐゴシック" charset="0"/>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sz="quarter"/>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1pPr>
            <a:lvl2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2pPr>
            <a:lvl3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3pPr>
            <a:lvl4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4pPr>
            <a:lvl5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5pPr>
            <a:lvl6pPr marL="2426338"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6pPr>
            <a:lvl7pPr marL="2867490"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7pPr>
            <a:lvl8pPr marL="3308642"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8pPr>
            <a:lvl9pPr marL="3749794"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9pPr>
          </a:lstStyle>
          <a:p>
            <a:pPr>
              <a:defRPr/>
            </a:pPr>
            <a:fld id="{7C05A538-34A9-439F-BC17-80D755B31618}" type="slidenum">
              <a:rPr lang="fr-FR" altLang="fr-FR" sz="1200">
                <a:solidFill>
                  <a:srgbClr val="000000"/>
                </a:solidFill>
              </a:rPr>
              <a:pPr>
                <a:defRPr/>
              </a:pPr>
              <a:t>28</a:t>
            </a:fld>
            <a:endParaRPr lang="fr-FR" altLang="fr-FR" sz="1200">
              <a:solidFill>
                <a:srgbClr val="000000"/>
              </a:solidFill>
            </a:endParaRPr>
          </a:p>
        </p:txBody>
      </p:sp>
      <p:sp>
        <p:nvSpPr>
          <p:cNvPr id="61441" name="Text Box 1"/>
          <p:cNvSpPr>
            <a:spLocks noGrp="1" noRot="1" noChangeAspect="1" noChangeArrowheads="1"/>
          </p:cNvSpPr>
          <p:nvPr>
            <p:ph type="sldImg"/>
          </p:nvPr>
        </p:nvSpPr>
        <p:spPr>
          <a:xfrm>
            <a:off x="917575" y="746125"/>
            <a:ext cx="4962525" cy="3722688"/>
          </a:xfrm>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61442" name="Text Box 2"/>
          <p:cNvSpPr>
            <a:spLocks noGrp="1" noChangeArrowheads="1"/>
          </p:cNvSpPr>
          <p:nvPr>
            <p:ph type="body" idx="1"/>
          </p:nvPr>
        </p:nvSpPr>
        <p:spPr>
          <a:xfrm>
            <a:off x="906463" y="4716463"/>
            <a:ext cx="4986337" cy="4467225"/>
          </a:xfrm>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91460" tIns="45730" rIns="91460" bIns="45730" anchor="ctr"/>
          <a:lstStyle/>
          <a:p>
            <a:pPr>
              <a:buFont typeface="Times New Roman" charset="0"/>
              <a:buNone/>
              <a:defRPr/>
            </a:pPr>
            <a:endParaRPr lang="fr-FR" smtClean="0">
              <a:ea typeface="ＭＳ Ｐゴシック" charset="0"/>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sz="quarter"/>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1pPr>
            <a:lvl2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2pPr>
            <a:lvl3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3pPr>
            <a:lvl4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4pPr>
            <a:lvl5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5pPr>
            <a:lvl6pPr marL="2426338"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6pPr>
            <a:lvl7pPr marL="2867490"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7pPr>
            <a:lvl8pPr marL="3308642"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8pPr>
            <a:lvl9pPr marL="3749794"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9pPr>
          </a:lstStyle>
          <a:p>
            <a:pPr>
              <a:defRPr/>
            </a:pPr>
            <a:fld id="{975FB08C-57AF-4501-A37E-1985C3D65262}" type="slidenum">
              <a:rPr lang="fr-FR" altLang="fr-FR" sz="1200">
                <a:solidFill>
                  <a:srgbClr val="000000"/>
                </a:solidFill>
              </a:rPr>
              <a:pPr>
                <a:defRPr/>
              </a:pPr>
              <a:t>29</a:t>
            </a:fld>
            <a:endParaRPr lang="fr-FR" altLang="fr-FR" sz="1200">
              <a:solidFill>
                <a:srgbClr val="000000"/>
              </a:solidFill>
            </a:endParaRPr>
          </a:p>
        </p:txBody>
      </p:sp>
      <p:sp>
        <p:nvSpPr>
          <p:cNvPr id="62465" name="Text Box 1"/>
          <p:cNvSpPr>
            <a:spLocks noGrp="1" noRot="1" noChangeAspect="1" noChangeArrowheads="1"/>
          </p:cNvSpPr>
          <p:nvPr>
            <p:ph type="sldImg"/>
          </p:nvPr>
        </p:nvSpPr>
        <p:spPr>
          <a:xfrm>
            <a:off x="917575" y="746125"/>
            <a:ext cx="4962525" cy="3722688"/>
          </a:xfrm>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62466" name="Text Box 2"/>
          <p:cNvSpPr>
            <a:spLocks noGrp="1" noChangeArrowheads="1"/>
          </p:cNvSpPr>
          <p:nvPr>
            <p:ph type="body" idx="1"/>
          </p:nvPr>
        </p:nvSpPr>
        <p:spPr>
          <a:xfrm>
            <a:off x="906463" y="4716463"/>
            <a:ext cx="4986337" cy="4467225"/>
          </a:xfrm>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lstStyle/>
          <a:p>
            <a:pPr eaLnBrk="1" hangingPunct="1">
              <a:spcBef>
                <a:spcPts val="434"/>
              </a:spcBef>
              <a:buClrTx/>
              <a:tabLst>
                <a:tab pos="0" algn="l"/>
                <a:tab pos="431962" algn="l"/>
                <a:tab pos="865455" algn="l"/>
                <a:tab pos="1298948" algn="l"/>
                <a:tab pos="1732442" algn="l"/>
                <a:tab pos="2165935" algn="l"/>
                <a:tab pos="2599429" algn="l"/>
                <a:tab pos="3032922" algn="l"/>
                <a:tab pos="3466416" algn="l"/>
                <a:tab pos="3899909" algn="l"/>
                <a:tab pos="4333403" algn="l"/>
                <a:tab pos="4766895" algn="l"/>
                <a:tab pos="5200389" algn="l"/>
                <a:tab pos="5633882" algn="l"/>
                <a:tab pos="6067376" algn="l"/>
                <a:tab pos="6500869" algn="l"/>
                <a:tab pos="6934363" algn="l"/>
                <a:tab pos="7367856" algn="l"/>
                <a:tab pos="7801350" algn="l"/>
                <a:tab pos="8234843" algn="l"/>
                <a:tab pos="8668336" algn="l"/>
              </a:tabLst>
              <a:defRPr/>
            </a:pPr>
            <a:endParaRPr lang="fr-FR" altLang="fr-FR" dirty="0"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sz="quarter"/>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1pPr>
            <a:lvl2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2pPr>
            <a:lvl3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3pPr>
            <a:lvl4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4pPr>
            <a:lvl5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5pPr>
            <a:lvl6pPr marL="2426338"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6pPr>
            <a:lvl7pPr marL="2867490"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7pPr>
            <a:lvl8pPr marL="3308642"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8pPr>
            <a:lvl9pPr marL="3749794"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9pPr>
          </a:lstStyle>
          <a:p>
            <a:pPr>
              <a:defRPr/>
            </a:pPr>
            <a:fld id="{2349DD49-0817-44F7-B9FB-A3FBAC2DA67E}" type="slidenum">
              <a:rPr lang="fr-FR" altLang="fr-FR" sz="1200">
                <a:solidFill>
                  <a:srgbClr val="000000"/>
                </a:solidFill>
              </a:rPr>
              <a:pPr>
                <a:defRPr/>
              </a:pPr>
              <a:t>2</a:t>
            </a:fld>
            <a:endParaRPr lang="fr-FR" altLang="fr-FR" sz="1200">
              <a:solidFill>
                <a:srgbClr val="000000"/>
              </a:solidFill>
            </a:endParaRPr>
          </a:p>
        </p:txBody>
      </p:sp>
      <p:sp>
        <p:nvSpPr>
          <p:cNvPr id="40961" name="Text Box 1"/>
          <p:cNvSpPr>
            <a:spLocks noGrp="1" noRot="1" noChangeAspect="1" noChangeArrowheads="1"/>
          </p:cNvSpPr>
          <p:nvPr>
            <p:ph type="sldImg"/>
          </p:nvPr>
        </p:nvSpPr>
        <p:spPr>
          <a:xfrm>
            <a:off x="917575" y="746125"/>
            <a:ext cx="4962525" cy="3722688"/>
          </a:xfrm>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40962" name="Text Box 2"/>
          <p:cNvSpPr>
            <a:spLocks noGrp="1" noChangeArrowheads="1"/>
          </p:cNvSpPr>
          <p:nvPr>
            <p:ph type="body" idx="1"/>
          </p:nvPr>
        </p:nvSpPr>
        <p:spPr>
          <a:xfrm>
            <a:off x="906463" y="4716463"/>
            <a:ext cx="4986337" cy="4467225"/>
          </a:xfrm>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91460" tIns="45730" rIns="91460" bIns="45730" anchor="ctr"/>
          <a:lstStyle/>
          <a:p>
            <a:pPr>
              <a:buFont typeface="Times New Roman" charset="0"/>
              <a:buNone/>
              <a:defRPr/>
            </a:pPr>
            <a:endParaRPr lang="fr-FR" smtClean="0">
              <a:ea typeface="ＭＳ Ｐゴシック" charset="0"/>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sz="quarter"/>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1pPr>
            <a:lvl2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2pPr>
            <a:lvl3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3pPr>
            <a:lvl4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4pPr>
            <a:lvl5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5pPr>
            <a:lvl6pPr marL="2426338"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6pPr>
            <a:lvl7pPr marL="2867490"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7pPr>
            <a:lvl8pPr marL="3308642"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8pPr>
            <a:lvl9pPr marL="3749794"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9pPr>
          </a:lstStyle>
          <a:p>
            <a:pPr>
              <a:defRPr/>
            </a:pPr>
            <a:fld id="{A0B7007F-6DF5-48A2-9EEA-C01C3667D306}" type="slidenum">
              <a:rPr lang="fr-FR" altLang="fr-FR" sz="1200">
                <a:solidFill>
                  <a:srgbClr val="000000"/>
                </a:solidFill>
              </a:rPr>
              <a:pPr>
                <a:defRPr/>
              </a:pPr>
              <a:t>30</a:t>
            </a:fld>
            <a:endParaRPr lang="fr-FR" altLang="fr-FR" sz="1200">
              <a:solidFill>
                <a:srgbClr val="000000"/>
              </a:solidFill>
            </a:endParaRPr>
          </a:p>
        </p:txBody>
      </p:sp>
      <p:sp>
        <p:nvSpPr>
          <p:cNvPr id="63489" name="Text Box 1"/>
          <p:cNvSpPr>
            <a:spLocks noGrp="1" noRot="1" noChangeAspect="1" noChangeArrowheads="1"/>
          </p:cNvSpPr>
          <p:nvPr>
            <p:ph type="sldImg"/>
          </p:nvPr>
        </p:nvSpPr>
        <p:spPr>
          <a:xfrm>
            <a:off x="917575" y="746125"/>
            <a:ext cx="4962525" cy="3722688"/>
          </a:xfrm>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63490" name="Text Box 2"/>
          <p:cNvSpPr>
            <a:spLocks noGrp="1" noChangeArrowheads="1"/>
          </p:cNvSpPr>
          <p:nvPr>
            <p:ph type="body" idx="1"/>
          </p:nvPr>
        </p:nvSpPr>
        <p:spPr>
          <a:xfrm>
            <a:off x="906463" y="4716463"/>
            <a:ext cx="4986337" cy="4467225"/>
          </a:xfrm>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91460" tIns="45730" rIns="91460" bIns="45730" anchor="ctr"/>
          <a:lstStyle/>
          <a:p>
            <a:pPr>
              <a:buFont typeface="Times New Roman" charset="0"/>
              <a:buNone/>
              <a:defRPr/>
            </a:pPr>
            <a:endParaRPr lang="fr-FR" smtClean="0">
              <a:ea typeface="ＭＳ Ｐゴシック" charset="0"/>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txBox="1">
            <a:spLocks noGrp="1" noChangeArrowheads="1"/>
          </p:cNvSpPr>
          <p:nvPr/>
        </p:nvSpPr>
        <p:spPr bwMode="auto">
          <a:xfrm>
            <a:off x="3851275" y="9432925"/>
            <a:ext cx="2944813" cy="493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019" tIns="46810" rIns="90019" bIns="46810" anchor="b"/>
          <a:lstStyle/>
          <a:p>
            <a:pPr algn="r" defTabSz="447675" eaLnBrk="0" hangingPunct="0">
              <a:tabLst>
                <a:tab pos="0" algn="l"/>
                <a:tab pos="446088" algn="l"/>
                <a:tab pos="896938" algn="l"/>
                <a:tab pos="1346200" algn="l"/>
                <a:tab pos="1793875" algn="l"/>
                <a:tab pos="2244725" algn="l"/>
                <a:tab pos="2693988" algn="l"/>
                <a:tab pos="3141663" algn="l"/>
                <a:tab pos="3592513" algn="l"/>
                <a:tab pos="4041775" algn="l"/>
                <a:tab pos="4492625" algn="l"/>
                <a:tab pos="4940300" algn="l"/>
                <a:tab pos="5389563" algn="l"/>
                <a:tab pos="5840413" algn="l"/>
                <a:tab pos="6288088" algn="l"/>
                <a:tab pos="6737350" algn="l"/>
                <a:tab pos="7188200" algn="l"/>
                <a:tab pos="7635875" algn="l"/>
                <a:tab pos="8085138" algn="l"/>
                <a:tab pos="8535988" algn="l"/>
                <a:tab pos="8985250" algn="l"/>
              </a:tabLst>
            </a:pPr>
            <a:fld id="{9AE641FB-E6F4-4EE8-A8A0-01697449C1BA}" type="slidenum">
              <a:rPr lang="fr-FR" altLang="fr-FR" sz="1200" b="0">
                <a:solidFill>
                  <a:srgbClr val="000000"/>
                </a:solidFill>
              </a:rPr>
              <a:pPr algn="r" defTabSz="447675" eaLnBrk="0" hangingPunct="0">
                <a:tabLst>
                  <a:tab pos="0" algn="l"/>
                  <a:tab pos="446088" algn="l"/>
                  <a:tab pos="896938" algn="l"/>
                  <a:tab pos="1346200" algn="l"/>
                  <a:tab pos="1793875" algn="l"/>
                  <a:tab pos="2244725" algn="l"/>
                  <a:tab pos="2693988" algn="l"/>
                  <a:tab pos="3141663" algn="l"/>
                  <a:tab pos="3592513" algn="l"/>
                  <a:tab pos="4041775" algn="l"/>
                  <a:tab pos="4492625" algn="l"/>
                  <a:tab pos="4940300" algn="l"/>
                  <a:tab pos="5389563" algn="l"/>
                  <a:tab pos="5840413" algn="l"/>
                  <a:tab pos="6288088" algn="l"/>
                  <a:tab pos="6737350" algn="l"/>
                  <a:tab pos="7188200" algn="l"/>
                  <a:tab pos="7635875" algn="l"/>
                  <a:tab pos="8085138" algn="l"/>
                  <a:tab pos="8535988" algn="l"/>
                  <a:tab pos="8985250" algn="l"/>
                </a:tabLst>
              </a:pPr>
              <a:t>32</a:t>
            </a:fld>
            <a:endParaRPr lang="fr-FR" altLang="fr-FR" sz="1200" b="0">
              <a:solidFill>
                <a:srgbClr val="000000"/>
              </a:solidFill>
            </a:endParaRPr>
          </a:p>
        </p:txBody>
      </p:sp>
      <p:sp>
        <p:nvSpPr>
          <p:cNvPr id="59393" name="Text Box 1"/>
          <p:cNvSpPr>
            <a:spLocks noGrp="1" noRot="1" noChangeAspect="1" noChangeArrowheads="1"/>
          </p:cNvSpPr>
          <p:nvPr>
            <p:ph type="sldImg"/>
          </p:nvPr>
        </p:nvSpPr>
        <p:spPr>
          <a:xfrm>
            <a:off x="917575" y="746125"/>
            <a:ext cx="4962525" cy="3722688"/>
          </a:xfrm>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59394" name="Text Box 2"/>
          <p:cNvSpPr>
            <a:spLocks noGrp="1" noChangeArrowheads="1"/>
          </p:cNvSpPr>
          <p:nvPr>
            <p:ph type="body" idx="1"/>
          </p:nvPr>
        </p:nvSpPr>
        <p:spPr>
          <a:xfrm>
            <a:off x="906463" y="4716463"/>
            <a:ext cx="4986337" cy="4467225"/>
          </a:xfrm>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91460" tIns="45730" rIns="91460" bIns="45730" anchor="ctr"/>
          <a:lstStyle/>
          <a:p>
            <a:pPr>
              <a:buFont typeface="Times New Roman" charset="0"/>
              <a:buNone/>
              <a:defRPr/>
            </a:pPr>
            <a:endParaRPr lang="fr-FR" smtClean="0">
              <a:ea typeface="ＭＳ Ｐゴシック" charset="0"/>
              <a:cs typeface="+mn-cs"/>
            </a:endParaRPr>
          </a:p>
        </p:txBody>
      </p:sp>
    </p:spTree>
    <p:extLst>
      <p:ext uri="{BB962C8B-B14F-4D97-AF65-F5344CB8AC3E}">
        <p14:creationId xmlns:p14="http://schemas.microsoft.com/office/powerpoint/2010/main" val="31800227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txBox="1">
            <a:spLocks noGrp="1" noChangeArrowheads="1"/>
          </p:cNvSpPr>
          <p:nvPr/>
        </p:nvSpPr>
        <p:spPr bwMode="auto">
          <a:xfrm>
            <a:off x="3851275" y="9432925"/>
            <a:ext cx="2944813" cy="493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019" tIns="46810" rIns="90019" bIns="46810" anchor="b"/>
          <a:lstStyle>
            <a:lvl1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1pPr>
            <a:lvl2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2pPr>
            <a:lvl3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3pPr>
            <a:lvl4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4pPr>
            <a:lvl5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5pPr>
            <a:lvl6pPr marL="2426338"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6pPr>
            <a:lvl7pPr marL="2867490"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7pPr>
            <a:lvl8pPr marL="3308642"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8pPr>
            <a:lvl9pPr marL="3749794"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9pPr>
          </a:lstStyle>
          <a:p>
            <a:pPr algn="r" eaLnBrk="0" hangingPunct="0">
              <a:defRPr/>
            </a:pPr>
            <a:fld id="{C9C6FD03-CCB6-4AC0-86B2-5D983DA59018}" type="slidenum">
              <a:rPr lang="fr-FR" altLang="fr-FR" sz="1200" b="0">
                <a:solidFill>
                  <a:srgbClr val="000000"/>
                </a:solidFill>
                <a:cs typeface="+mn-cs"/>
              </a:rPr>
              <a:pPr algn="r" eaLnBrk="0" hangingPunct="0">
                <a:defRPr/>
              </a:pPr>
              <a:t>33</a:t>
            </a:fld>
            <a:endParaRPr lang="fr-FR" altLang="fr-FR" sz="1200" b="0">
              <a:solidFill>
                <a:srgbClr val="000000"/>
              </a:solidFill>
              <a:cs typeface="+mn-cs"/>
            </a:endParaRPr>
          </a:p>
        </p:txBody>
      </p:sp>
      <p:sp>
        <p:nvSpPr>
          <p:cNvPr id="59393" name="Text Box 1"/>
          <p:cNvSpPr>
            <a:spLocks noGrp="1" noRot="1" noChangeAspect="1" noChangeArrowheads="1"/>
          </p:cNvSpPr>
          <p:nvPr>
            <p:ph type="sldImg"/>
          </p:nvPr>
        </p:nvSpPr>
        <p:spPr>
          <a:xfrm>
            <a:off x="917575" y="746125"/>
            <a:ext cx="4962525" cy="3722688"/>
          </a:xfrm>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59394" name="Text Box 2"/>
          <p:cNvSpPr>
            <a:spLocks noGrp="1" noChangeArrowheads="1"/>
          </p:cNvSpPr>
          <p:nvPr>
            <p:ph type="body" idx="1"/>
          </p:nvPr>
        </p:nvSpPr>
        <p:spPr>
          <a:xfrm>
            <a:off x="906463" y="4716463"/>
            <a:ext cx="4986337" cy="4467225"/>
          </a:xfrm>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91460" tIns="45730" rIns="91460" bIns="45730" anchor="ctr"/>
          <a:lstStyle/>
          <a:p>
            <a:pPr>
              <a:buFont typeface="Times New Roman" charset="0"/>
              <a:buNone/>
              <a:defRPr/>
            </a:pPr>
            <a:endParaRPr lang="fr-FR" smtClean="0">
              <a:ea typeface="ＭＳ Ｐゴシック" charset="0"/>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sz="quarter"/>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1pPr>
            <a:lvl2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2pPr>
            <a:lvl3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3pPr>
            <a:lvl4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4pPr>
            <a:lvl5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5pPr>
            <a:lvl6pPr marL="2426338"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6pPr>
            <a:lvl7pPr marL="2867490"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7pPr>
            <a:lvl8pPr marL="3308642"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8pPr>
            <a:lvl9pPr marL="3749794"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9pPr>
          </a:lstStyle>
          <a:p>
            <a:pPr>
              <a:defRPr/>
            </a:pPr>
            <a:fld id="{0A5E5A55-3C51-404E-AF94-42EDBD08A2B8}" type="slidenum">
              <a:rPr lang="fr-FR" altLang="fr-FR" sz="1200">
                <a:solidFill>
                  <a:srgbClr val="000000"/>
                </a:solidFill>
              </a:rPr>
              <a:pPr>
                <a:defRPr/>
              </a:pPr>
              <a:t>36</a:t>
            </a:fld>
            <a:endParaRPr lang="fr-FR" altLang="fr-FR" sz="1200">
              <a:solidFill>
                <a:srgbClr val="000000"/>
              </a:solidFill>
            </a:endParaRPr>
          </a:p>
        </p:txBody>
      </p:sp>
      <p:sp>
        <p:nvSpPr>
          <p:cNvPr id="66561" name="Text Box 1"/>
          <p:cNvSpPr>
            <a:spLocks noGrp="1" noRot="1" noChangeAspect="1" noChangeArrowheads="1"/>
          </p:cNvSpPr>
          <p:nvPr>
            <p:ph type="sldImg"/>
          </p:nvPr>
        </p:nvSpPr>
        <p:spPr>
          <a:xfrm>
            <a:off x="917575" y="746125"/>
            <a:ext cx="4962525" cy="3722688"/>
          </a:xfrm>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66562" name="Text Box 2"/>
          <p:cNvSpPr>
            <a:spLocks noGrp="1" noChangeArrowheads="1"/>
          </p:cNvSpPr>
          <p:nvPr>
            <p:ph type="body" idx="1"/>
          </p:nvPr>
        </p:nvSpPr>
        <p:spPr>
          <a:xfrm>
            <a:off x="906463" y="4716463"/>
            <a:ext cx="4986337" cy="4467225"/>
          </a:xfrm>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91460" tIns="45730" rIns="91460" bIns="45730" anchor="ctr"/>
          <a:lstStyle/>
          <a:p>
            <a:pPr>
              <a:buFont typeface="Times New Roman" charset="0"/>
              <a:buNone/>
              <a:defRPr/>
            </a:pPr>
            <a:endParaRPr lang="fr-FR" smtClean="0">
              <a:ea typeface="ＭＳ Ｐゴシック" charset="0"/>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sz="quarter"/>
          </p:nvPr>
        </p:nvSpPr>
        <p:spPr/>
        <p:txBody>
          <a:bodyPr/>
          <a:lstStyle>
            <a:lvl1pPr defTabSz="447675">
              <a:tabLst>
                <a:tab pos="0" algn="l"/>
                <a:tab pos="446088" algn="l"/>
                <a:tab pos="896938" algn="l"/>
                <a:tab pos="1346200" algn="l"/>
                <a:tab pos="1793875" algn="l"/>
                <a:tab pos="2244725" algn="l"/>
                <a:tab pos="2693988" algn="l"/>
                <a:tab pos="3141663" algn="l"/>
                <a:tab pos="3592513" algn="l"/>
                <a:tab pos="4041775" algn="l"/>
                <a:tab pos="4492625" algn="l"/>
                <a:tab pos="4940300" algn="l"/>
                <a:tab pos="5389563" algn="l"/>
                <a:tab pos="5840413" algn="l"/>
                <a:tab pos="6288088" algn="l"/>
                <a:tab pos="6737350" algn="l"/>
                <a:tab pos="7188200" algn="l"/>
                <a:tab pos="7635875" algn="l"/>
                <a:tab pos="8085138" algn="l"/>
                <a:tab pos="8535988" algn="l"/>
                <a:tab pos="8985250" algn="l"/>
              </a:tabLst>
              <a:defRPr sz="2400">
                <a:solidFill>
                  <a:schemeClr val="bg1"/>
                </a:solidFill>
                <a:latin typeface="Arial" charset="0"/>
                <a:ea typeface="MS PGothic" charset="0"/>
                <a:cs typeface="MS PGothic" charset="0"/>
              </a:defRPr>
            </a:lvl1pPr>
            <a:lvl2pPr defTabSz="447675">
              <a:tabLst>
                <a:tab pos="0" algn="l"/>
                <a:tab pos="446088" algn="l"/>
                <a:tab pos="896938" algn="l"/>
                <a:tab pos="1346200" algn="l"/>
                <a:tab pos="1793875" algn="l"/>
                <a:tab pos="2244725" algn="l"/>
                <a:tab pos="2693988" algn="l"/>
                <a:tab pos="3141663" algn="l"/>
                <a:tab pos="3592513" algn="l"/>
                <a:tab pos="4041775" algn="l"/>
                <a:tab pos="4492625" algn="l"/>
                <a:tab pos="4940300" algn="l"/>
                <a:tab pos="5389563" algn="l"/>
                <a:tab pos="5840413" algn="l"/>
                <a:tab pos="6288088" algn="l"/>
                <a:tab pos="6737350" algn="l"/>
                <a:tab pos="7188200" algn="l"/>
                <a:tab pos="7635875" algn="l"/>
                <a:tab pos="8085138" algn="l"/>
                <a:tab pos="8535988" algn="l"/>
                <a:tab pos="8985250" algn="l"/>
              </a:tabLst>
              <a:defRPr sz="2400">
                <a:solidFill>
                  <a:schemeClr val="bg1"/>
                </a:solidFill>
                <a:latin typeface="Arial" charset="0"/>
                <a:ea typeface="MS PGothic" charset="0"/>
                <a:cs typeface="MS PGothic" charset="0"/>
              </a:defRPr>
            </a:lvl2pPr>
            <a:lvl3pPr defTabSz="447675">
              <a:tabLst>
                <a:tab pos="0" algn="l"/>
                <a:tab pos="446088" algn="l"/>
                <a:tab pos="896938" algn="l"/>
                <a:tab pos="1346200" algn="l"/>
                <a:tab pos="1793875" algn="l"/>
                <a:tab pos="2244725" algn="l"/>
                <a:tab pos="2693988" algn="l"/>
                <a:tab pos="3141663" algn="l"/>
                <a:tab pos="3592513" algn="l"/>
                <a:tab pos="4041775" algn="l"/>
                <a:tab pos="4492625" algn="l"/>
                <a:tab pos="4940300" algn="l"/>
                <a:tab pos="5389563" algn="l"/>
                <a:tab pos="5840413" algn="l"/>
                <a:tab pos="6288088" algn="l"/>
                <a:tab pos="6737350" algn="l"/>
                <a:tab pos="7188200" algn="l"/>
                <a:tab pos="7635875" algn="l"/>
                <a:tab pos="8085138" algn="l"/>
                <a:tab pos="8535988" algn="l"/>
                <a:tab pos="8985250" algn="l"/>
              </a:tabLst>
              <a:defRPr sz="2400">
                <a:solidFill>
                  <a:schemeClr val="bg1"/>
                </a:solidFill>
                <a:latin typeface="Arial" charset="0"/>
                <a:ea typeface="MS PGothic" charset="0"/>
                <a:cs typeface="MS PGothic" charset="0"/>
              </a:defRPr>
            </a:lvl3pPr>
            <a:lvl4pPr defTabSz="447675">
              <a:tabLst>
                <a:tab pos="0" algn="l"/>
                <a:tab pos="446088" algn="l"/>
                <a:tab pos="896938" algn="l"/>
                <a:tab pos="1346200" algn="l"/>
                <a:tab pos="1793875" algn="l"/>
                <a:tab pos="2244725" algn="l"/>
                <a:tab pos="2693988" algn="l"/>
                <a:tab pos="3141663" algn="l"/>
                <a:tab pos="3592513" algn="l"/>
                <a:tab pos="4041775" algn="l"/>
                <a:tab pos="4492625" algn="l"/>
                <a:tab pos="4940300" algn="l"/>
                <a:tab pos="5389563" algn="l"/>
                <a:tab pos="5840413" algn="l"/>
                <a:tab pos="6288088" algn="l"/>
                <a:tab pos="6737350" algn="l"/>
                <a:tab pos="7188200" algn="l"/>
                <a:tab pos="7635875" algn="l"/>
                <a:tab pos="8085138" algn="l"/>
                <a:tab pos="8535988" algn="l"/>
                <a:tab pos="8985250" algn="l"/>
              </a:tabLst>
              <a:defRPr sz="2400">
                <a:solidFill>
                  <a:schemeClr val="bg1"/>
                </a:solidFill>
                <a:latin typeface="Arial" charset="0"/>
                <a:ea typeface="MS PGothic" charset="0"/>
                <a:cs typeface="MS PGothic" charset="0"/>
              </a:defRPr>
            </a:lvl4pPr>
            <a:lvl5pPr defTabSz="447675">
              <a:tabLst>
                <a:tab pos="0" algn="l"/>
                <a:tab pos="446088" algn="l"/>
                <a:tab pos="896938" algn="l"/>
                <a:tab pos="1346200" algn="l"/>
                <a:tab pos="1793875" algn="l"/>
                <a:tab pos="2244725" algn="l"/>
                <a:tab pos="2693988" algn="l"/>
                <a:tab pos="3141663" algn="l"/>
                <a:tab pos="3592513" algn="l"/>
                <a:tab pos="4041775" algn="l"/>
                <a:tab pos="4492625" algn="l"/>
                <a:tab pos="4940300" algn="l"/>
                <a:tab pos="5389563" algn="l"/>
                <a:tab pos="5840413" algn="l"/>
                <a:tab pos="6288088" algn="l"/>
                <a:tab pos="6737350" algn="l"/>
                <a:tab pos="7188200" algn="l"/>
                <a:tab pos="7635875" algn="l"/>
                <a:tab pos="8085138" algn="l"/>
                <a:tab pos="8535988" algn="l"/>
                <a:tab pos="8985250" algn="l"/>
              </a:tabLst>
              <a:defRPr sz="2400">
                <a:solidFill>
                  <a:schemeClr val="bg1"/>
                </a:solidFill>
                <a:latin typeface="Arial" charset="0"/>
                <a:ea typeface="MS PGothic" charset="0"/>
                <a:cs typeface="MS PGothic" charset="0"/>
              </a:defRPr>
            </a:lvl5pPr>
            <a:lvl6pPr marL="2514600" indent="-228600" defTabSz="447675" eaLnBrk="0" fontAlgn="base" hangingPunct="0">
              <a:spcBef>
                <a:spcPct val="0"/>
              </a:spcBef>
              <a:spcAft>
                <a:spcPct val="0"/>
              </a:spcAft>
              <a:buClr>
                <a:srgbClr val="000000"/>
              </a:buClr>
              <a:buSzPct val="100000"/>
              <a:buFont typeface="Times New Roman" charset="0"/>
              <a:tabLst>
                <a:tab pos="0" algn="l"/>
                <a:tab pos="446088" algn="l"/>
                <a:tab pos="896938" algn="l"/>
                <a:tab pos="1346200" algn="l"/>
                <a:tab pos="1793875" algn="l"/>
                <a:tab pos="2244725" algn="l"/>
                <a:tab pos="2693988" algn="l"/>
                <a:tab pos="3141663" algn="l"/>
                <a:tab pos="3592513" algn="l"/>
                <a:tab pos="4041775" algn="l"/>
                <a:tab pos="4492625" algn="l"/>
                <a:tab pos="4940300" algn="l"/>
                <a:tab pos="5389563" algn="l"/>
                <a:tab pos="5840413" algn="l"/>
                <a:tab pos="6288088" algn="l"/>
                <a:tab pos="6737350" algn="l"/>
                <a:tab pos="7188200" algn="l"/>
                <a:tab pos="7635875" algn="l"/>
                <a:tab pos="8085138" algn="l"/>
                <a:tab pos="8535988" algn="l"/>
                <a:tab pos="8985250" algn="l"/>
              </a:tabLst>
              <a:defRPr sz="2400">
                <a:solidFill>
                  <a:schemeClr val="bg1"/>
                </a:solidFill>
                <a:latin typeface="Arial" charset="0"/>
                <a:ea typeface="MS PGothic" charset="0"/>
                <a:cs typeface="MS PGothic" charset="0"/>
              </a:defRPr>
            </a:lvl6pPr>
            <a:lvl7pPr marL="2971800" indent="-228600" defTabSz="447675" eaLnBrk="0" fontAlgn="base" hangingPunct="0">
              <a:spcBef>
                <a:spcPct val="0"/>
              </a:spcBef>
              <a:spcAft>
                <a:spcPct val="0"/>
              </a:spcAft>
              <a:buClr>
                <a:srgbClr val="000000"/>
              </a:buClr>
              <a:buSzPct val="100000"/>
              <a:buFont typeface="Times New Roman" charset="0"/>
              <a:tabLst>
                <a:tab pos="0" algn="l"/>
                <a:tab pos="446088" algn="l"/>
                <a:tab pos="896938" algn="l"/>
                <a:tab pos="1346200" algn="l"/>
                <a:tab pos="1793875" algn="l"/>
                <a:tab pos="2244725" algn="l"/>
                <a:tab pos="2693988" algn="l"/>
                <a:tab pos="3141663" algn="l"/>
                <a:tab pos="3592513" algn="l"/>
                <a:tab pos="4041775" algn="l"/>
                <a:tab pos="4492625" algn="l"/>
                <a:tab pos="4940300" algn="l"/>
                <a:tab pos="5389563" algn="l"/>
                <a:tab pos="5840413" algn="l"/>
                <a:tab pos="6288088" algn="l"/>
                <a:tab pos="6737350" algn="l"/>
                <a:tab pos="7188200" algn="l"/>
                <a:tab pos="7635875" algn="l"/>
                <a:tab pos="8085138" algn="l"/>
                <a:tab pos="8535988" algn="l"/>
                <a:tab pos="8985250" algn="l"/>
              </a:tabLst>
              <a:defRPr sz="2400">
                <a:solidFill>
                  <a:schemeClr val="bg1"/>
                </a:solidFill>
                <a:latin typeface="Arial" charset="0"/>
                <a:ea typeface="MS PGothic" charset="0"/>
                <a:cs typeface="MS PGothic" charset="0"/>
              </a:defRPr>
            </a:lvl7pPr>
            <a:lvl8pPr marL="3429000" indent="-228600" defTabSz="447675" eaLnBrk="0" fontAlgn="base" hangingPunct="0">
              <a:spcBef>
                <a:spcPct val="0"/>
              </a:spcBef>
              <a:spcAft>
                <a:spcPct val="0"/>
              </a:spcAft>
              <a:buClr>
                <a:srgbClr val="000000"/>
              </a:buClr>
              <a:buSzPct val="100000"/>
              <a:buFont typeface="Times New Roman" charset="0"/>
              <a:tabLst>
                <a:tab pos="0" algn="l"/>
                <a:tab pos="446088" algn="l"/>
                <a:tab pos="896938" algn="l"/>
                <a:tab pos="1346200" algn="l"/>
                <a:tab pos="1793875" algn="l"/>
                <a:tab pos="2244725" algn="l"/>
                <a:tab pos="2693988" algn="l"/>
                <a:tab pos="3141663" algn="l"/>
                <a:tab pos="3592513" algn="l"/>
                <a:tab pos="4041775" algn="l"/>
                <a:tab pos="4492625" algn="l"/>
                <a:tab pos="4940300" algn="l"/>
                <a:tab pos="5389563" algn="l"/>
                <a:tab pos="5840413" algn="l"/>
                <a:tab pos="6288088" algn="l"/>
                <a:tab pos="6737350" algn="l"/>
                <a:tab pos="7188200" algn="l"/>
                <a:tab pos="7635875" algn="l"/>
                <a:tab pos="8085138" algn="l"/>
                <a:tab pos="8535988" algn="l"/>
                <a:tab pos="8985250" algn="l"/>
              </a:tabLst>
              <a:defRPr sz="2400">
                <a:solidFill>
                  <a:schemeClr val="bg1"/>
                </a:solidFill>
                <a:latin typeface="Arial" charset="0"/>
                <a:ea typeface="MS PGothic" charset="0"/>
                <a:cs typeface="MS PGothic" charset="0"/>
              </a:defRPr>
            </a:lvl8pPr>
            <a:lvl9pPr marL="3886200" indent="-228600" defTabSz="447675" eaLnBrk="0" fontAlgn="base" hangingPunct="0">
              <a:spcBef>
                <a:spcPct val="0"/>
              </a:spcBef>
              <a:spcAft>
                <a:spcPct val="0"/>
              </a:spcAft>
              <a:buClr>
                <a:srgbClr val="000000"/>
              </a:buClr>
              <a:buSzPct val="100000"/>
              <a:buFont typeface="Times New Roman" charset="0"/>
              <a:tabLst>
                <a:tab pos="0" algn="l"/>
                <a:tab pos="446088" algn="l"/>
                <a:tab pos="896938" algn="l"/>
                <a:tab pos="1346200" algn="l"/>
                <a:tab pos="1793875" algn="l"/>
                <a:tab pos="2244725" algn="l"/>
                <a:tab pos="2693988" algn="l"/>
                <a:tab pos="3141663" algn="l"/>
                <a:tab pos="3592513" algn="l"/>
                <a:tab pos="4041775" algn="l"/>
                <a:tab pos="4492625" algn="l"/>
                <a:tab pos="4940300" algn="l"/>
                <a:tab pos="5389563" algn="l"/>
                <a:tab pos="5840413" algn="l"/>
                <a:tab pos="6288088" algn="l"/>
                <a:tab pos="6737350" algn="l"/>
                <a:tab pos="7188200" algn="l"/>
                <a:tab pos="7635875" algn="l"/>
                <a:tab pos="8085138" algn="l"/>
                <a:tab pos="8535988" algn="l"/>
                <a:tab pos="8985250" algn="l"/>
              </a:tabLst>
              <a:defRPr sz="2400">
                <a:solidFill>
                  <a:schemeClr val="bg1"/>
                </a:solidFill>
                <a:latin typeface="Arial" charset="0"/>
                <a:ea typeface="MS PGothic" charset="0"/>
                <a:cs typeface="MS PGothic" charset="0"/>
              </a:defRPr>
            </a:lvl9pPr>
          </a:lstStyle>
          <a:p>
            <a:pPr>
              <a:defRPr/>
            </a:pPr>
            <a:fld id="{324445FA-92A1-014E-BF14-E836DA724AA1}" type="slidenum">
              <a:rPr lang="fr-FR" sz="1200" smtClean="0">
                <a:solidFill>
                  <a:srgbClr val="000000"/>
                </a:solidFill>
              </a:rPr>
              <a:pPr>
                <a:defRPr/>
              </a:pPr>
              <a:t>37</a:t>
            </a:fld>
            <a:endParaRPr lang="fr-FR" sz="1200" smtClean="0">
              <a:solidFill>
                <a:srgbClr val="000000"/>
              </a:solidFill>
            </a:endParaRPr>
          </a:p>
        </p:txBody>
      </p:sp>
      <p:sp>
        <p:nvSpPr>
          <p:cNvPr id="66561" name="Text Box 1"/>
          <p:cNvSpPr>
            <a:spLocks noGrp="1" noRot="1" noChangeAspect="1" noChangeArrowheads="1" noTextEdit="1"/>
          </p:cNvSpPr>
          <p:nvPr>
            <p:ph type="sldImg"/>
          </p:nvPr>
        </p:nvSpPr>
        <p:spPr>
          <a:xfrm>
            <a:off x="917575" y="746125"/>
            <a:ext cx="4962525" cy="3722688"/>
          </a:xfrm>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66562" name="Text Box 2"/>
          <p:cNvSpPr>
            <a:spLocks noGrp="1" noChangeArrowheads="1"/>
          </p:cNvSpPr>
          <p:nvPr>
            <p:ph type="body" idx="1"/>
          </p:nvPr>
        </p:nvSpPr>
        <p:spPr>
          <a:xfrm>
            <a:off x="906463" y="4716463"/>
            <a:ext cx="4986337" cy="4467225"/>
          </a:xfrm>
          <a:ln/>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91460" tIns="45730" rIns="91460" bIns="45730" anchor="ctr"/>
          <a:lstStyle/>
          <a:p>
            <a:pPr>
              <a:defRPr/>
            </a:pPr>
            <a:endParaRPr lang="fr-FR" smtClean="0">
              <a:ea typeface="ＭＳ Ｐゴシック" charset="0"/>
              <a:cs typeface="+mn-cs"/>
            </a:endParaRPr>
          </a:p>
        </p:txBody>
      </p:sp>
    </p:spTree>
    <p:extLst>
      <p:ext uri="{BB962C8B-B14F-4D97-AF65-F5344CB8AC3E}">
        <p14:creationId xmlns:p14="http://schemas.microsoft.com/office/powerpoint/2010/main" val="39223817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7"/>
          <p:cNvSpPr>
            <a:spLocks noGrp="1" noChangeArrowheads="1"/>
          </p:cNvSpPr>
          <p:nvPr>
            <p:ph type="sldNum" sz="quarter"/>
          </p:nvPr>
        </p:nvSpPr>
        <p:spPr>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5pPr>
            <a:lvl6pPr marL="2514600" indent="-228600" defTabSz="449263"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6pPr>
            <a:lvl7pPr marL="2971800" indent="-228600" defTabSz="449263"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7pPr>
            <a:lvl8pPr marL="3429000" indent="-228600" defTabSz="449263"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8pPr>
            <a:lvl9pPr marL="3886200" indent="-228600" defTabSz="449263"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9pPr>
          </a:lstStyle>
          <a:p>
            <a:pPr>
              <a:defRPr/>
            </a:pPr>
            <a:fld id="{4A6DCC45-CBD0-3E43-B272-9317A03CBC8A}" type="slidenum">
              <a:rPr lang="fr-FR" smtClean="0">
                <a:latin typeface="Calibri" charset="0"/>
                <a:ea typeface="Microsoft YaHei" charset="0"/>
              </a:rPr>
              <a:pPr>
                <a:defRPr/>
              </a:pPr>
              <a:t>38</a:t>
            </a:fld>
            <a:endParaRPr lang="fr-FR" smtClean="0">
              <a:latin typeface="Calibri" charset="0"/>
              <a:ea typeface="Microsoft YaHei" charset="0"/>
            </a:endParaRPr>
          </a:p>
        </p:txBody>
      </p:sp>
      <p:sp>
        <p:nvSpPr>
          <p:cNvPr id="16387" name="Rectangle 1"/>
          <p:cNvSpPr>
            <a:spLocks noGrp="1" noRot="1" noChangeAspect="1" noChangeArrowheads="1" noTextEdit="1"/>
          </p:cNvSpPr>
          <p:nvPr>
            <p:ph type="sldImg"/>
          </p:nvPr>
        </p:nvSpPr>
        <p:spPr>
          <a:xfrm>
            <a:off x="1165225" y="1241425"/>
            <a:ext cx="4467225" cy="3349625"/>
          </a:xfrm>
          <a:solidFill>
            <a:srgbClr val="FFFFFF"/>
          </a:solidFill>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388" name="Rectangle 2"/>
          <p:cNvSpPr>
            <a:spLocks noGrp="1" noChangeArrowheads="1"/>
          </p:cNvSpPr>
          <p:nvPr>
            <p:ph type="body" idx="1"/>
          </p:nvPr>
        </p:nvSpPr>
        <p:spPr>
          <a:xfrm>
            <a:off x="679450" y="4778375"/>
            <a:ext cx="5438775" cy="3908425"/>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 xmlns:ma14="http://schemas.microsoft.com/office/mac/drawingml/2011/main" val="1"/>
            </a:ext>
          </a:extLst>
        </p:spPr>
        <p:txBody>
          <a:bodyPr wrap="none" anchor="ctr"/>
          <a:lstStyle/>
          <a:p>
            <a:endParaRPr lang="fr-FR">
              <a:latin typeface="Times New Roman" charset="0"/>
            </a:endParaRPr>
          </a:p>
        </p:txBody>
      </p:sp>
    </p:spTree>
    <p:extLst>
      <p:ext uri="{BB962C8B-B14F-4D97-AF65-F5344CB8AC3E}">
        <p14:creationId xmlns:p14="http://schemas.microsoft.com/office/powerpoint/2010/main" val="16787972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70" name="Rectangle 7"/>
          <p:cNvSpPr>
            <a:spLocks noGrp="1" noChangeArrowheads="1"/>
          </p:cNvSpPr>
          <p:nvPr>
            <p:ph type="sldNum" sz="quarter"/>
          </p:nvPr>
        </p:nvSpPr>
        <p:spPr>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5pPr>
            <a:lvl6pPr marL="2514600" indent="-228600" defTabSz="449263"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6pPr>
            <a:lvl7pPr marL="2971800" indent="-228600" defTabSz="449263"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7pPr>
            <a:lvl8pPr marL="3429000" indent="-228600" defTabSz="449263"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8pPr>
            <a:lvl9pPr marL="3886200" indent="-228600" defTabSz="449263"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9pPr>
          </a:lstStyle>
          <a:p>
            <a:pPr>
              <a:defRPr/>
            </a:pPr>
            <a:fld id="{2345E392-2236-F54D-8CAE-C9FFB13DB577}" type="slidenum">
              <a:rPr lang="fr-FR" smtClean="0">
                <a:latin typeface="Calibri" charset="0"/>
                <a:ea typeface="Microsoft YaHei" charset="0"/>
              </a:rPr>
              <a:pPr>
                <a:defRPr/>
              </a:pPr>
              <a:t>39</a:t>
            </a:fld>
            <a:endParaRPr lang="fr-FR" smtClean="0">
              <a:latin typeface="Calibri" charset="0"/>
              <a:ea typeface="Microsoft YaHei" charset="0"/>
            </a:endParaRPr>
          </a:p>
        </p:txBody>
      </p:sp>
      <p:sp>
        <p:nvSpPr>
          <p:cNvPr id="18435" name="Rectangle 1"/>
          <p:cNvSpPr>
            <a:spLocks noGrp="1" noRot="1" noChangeAspect="1" noChangeArrowheads="1" noTextEdit="1"/>
          </p:cNvSpPr>
          <p:nvPr>
            <p:ph type="sldImg"/>
          </p:nvPr>
        </p:nvSpPr>
        <p:spPr>
          <a:xfrm>
            <a:off x="1165225" y="1241425"/>
            <a:ext cx="4467225" cy="3349625"/>
          </a:xfrm>
          <a:solidFill>
            <a:srgbClr val="FFFFFF"/>
          </a:solidFill>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436" name="Rectangle 2"/>
          <p:cNvSpPr>
            <a:spLocks noGrp="1" noChangeArrowheads="1"/>
          </p:cNvSpPr>
          <p:nvPr>
            <p:ph type="body" idx="1"/>
          </p:nvPr>
        </p:nvSpPr>
        <p:spPr>
          <a:xfrm>
            <a:off x="679450" y="4778375"/>
            <a:ext cx="5438775" cy="3908425"/>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 xmlns:ma14="http://schemas.microsoft.com/office/mac/drawingml/2011/main" val="1"/>
            </a:ext>
          </a:extLst>
        </p:spPr>
        <p:txBody>
          <a:bodyPr wrap="none" anchor="ctr"/>
          <a:lstStyle/>
          <a:p>
            <a:endParaRPr lang="fr-FR">
              <a:latin typeface="Times New Roman" charset="0"/>
            </a:endParaRPr>
          </a:p>
        </p:txBody>
      </p:sp>
    </p:spTree>
    <p:extLst>
      <p:ext uri="{BB962C8B-B14F-4D97-AF65-F5344CB8AC3E}">
        <p14:creationId xmlns:p14="http://schemas.microsoft.com/office/powerpoint/2010/main" val="35926392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8" name="Rectangle 7"/>
          <p:cNvSpPr>
            <a:spLocks noGrp="1" noChangeArrowheads="1"/>
          </p:cNvSpPr>
          <p:nvPr>
            <p:ph type="sldNum" sz="quarter"/>
          </p:nvPr>
        </p:nvSpPr>
        <p:spPr>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5pPr>
            <a:lvl6pPr marL="2514600" indent="-228600" defTabSz="449263"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6pPr>
            <a:lvl7pPr marL="2971800" indent="-228600" defTabSz="449263"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7pPr>
            <a:lvl8pPr marL="3429000" indent="-228600" defTabSz="449263"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8pPr>
            <a:lvl9pPr marL="3886200" indent="-228600" defTabSz="449263"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9pPr>
          </a:lstStyle>
          <a:p>
            <a:pPr>
              <a:defRPr/>
            </a:pPr>
            <a:fld id="{621FDB5B-E813-6344-8AB1-03D7715B3ECA}" type="slidenum">
              <a:rPr lang="fr-FR" smtClean="0">
                <a:latin typeface="Calibri" charset="0"/>
                <a:ea typeface="Microsoft YaHei" charset="0"/>
              </a:rPr>
              <a:pPr>
                <a:defRPr/>
              </a:pPr>
              <a:t>40</a:t>
            </a:fld>
            <a:endParaRPr lang="fr-FR" smtClean="0">
              <a:latin typeface="Calibri" charset="0"/>
              <a:ea typeface="Microsoft YaHei" charset="0"/>
            </a:endParaRPr>
          </a:p>
        </p:txBody>
      </p:sp>
      <p:sp>
        <p:nvSpPr>
          <p:cNvPr id="20483" name="Rectangle 1"/>
          <p:cNvSpPr>
            <a:spLocks noGrp="1" noRot="1" noChangeAspect="1" noChangeArrowheads="1" noTextEdit="1"/>
          </p:cNvSpPr>
          <p:nvPr>
            <p:ph type="sldImg"/>
          </p:nvPr>
        </p:nvSpPr>
        <p:spPr>
          <a:xfrm>
            <a:off x="1165225" y="1241425"/>
            <a:ext cx="4467225" cy="3349625"/>
          </a:xfrm>
          <a:solidFill>
            <a:srgbClr val="FFFFFF"/>
          </a:solidFill>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0484" name="Rectangle 2"/>
          <p:cNvSpPr>
            <a:spLocks noGrp="1" noChangeArrowheads="1"/>
          </p:cNvSpPr>
          <p:nvPr>
            <p:ph type="body" idx="1"/>
          </p:nvPr>
        </p:nvSpPr>
        <p:spPr>
          <a:xfrm>
            <a:off x="679450" y="4778375"/>
            <a:ext cx="5438775" cy="3908425"/>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 xmlns:ma14="http://schemas.microsoft.com/office/mac/drawingml/2011/main" val="1"/>
            </a:ext>
          </a:extLst>
        </p:spPr>
        <p:txBody>
          <a:bodyPr wrap="none" anchor="ctr"/>
          <a:lstStyle/>
          <a:p>
            <a:endParaRPr lang="fr-FR">
              <a:latin typeface="Times New Roman" charset="0"/>
            </a:endParaRPr>
          </a:p>
        </p:txBody>
      </p:sp>
    </p:spTree>
    <p:extLst>
      <p:ext uri="{BB962C8B-B14F-4D97-AF65-F5344CB8AC3E}">
        <p14:creationId xmlns:p14="http://schemas.microsoft.com/office/powerpoint/2010/main" val="25807242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6" name="Rectangle 7"/>
          <p:cNvSpPr>
            <a:spLocks noGrp="1" noChangeArrowheads="1"/>
          </p:cNvSpPr>
          <p:nvPr>
            <p:ph type="sldNum" sz="quarter"/>
          </p:nvPr>
        </p:nvSpPr>
        <p:spPr>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5pPr>
            <a:lvl6pPr marL="2514600" indent="-228600" defTabSz="449263"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6pPr>
            <a:lvl7pPr marL="2971800" indent="-228600" defTabSz="449263"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7pPr>
            <a:lvl8pPr marL="3429000" indent="-228600" defTabSz="449263"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8pPr>
            <a:lvl9pPr marL="3886200" indent="-228600" defTabSz="449263"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9pPr>
          </a:lstStyle>
          <a:p>
            <a:pPr>
              <a:defRPr/>
            </a:pPr>
            <a:fld id="{7E8BB3F4-1959-DF44-89A5-E520FF38D754}" type="slidenum">
              <a:rPr lang="fr-FR" smtClean="0">
                <a:latin typeface="Calibri" charset="0"/>
                <a:ea typeface="Microsoft YaHei" charset="0"/>
              </a:rPr>
              <a:pPr>
                <a:defRPr/>
              </a:pPr>
              <a:t>41</a:t>
            </a:fld>
            <a:endParaRPr lang="fr-FR" smtClean="0">
              <a:latin typeface="Calibri" charset="0"/>
              <a:ea typeface="Microsoft YaHei" charset="0"/>
            </a:endParaRPr>
          </a:p>
        </p:txBody>
      </p:sp>
      <p:sp>
        <p:nvSpPr>
          <p:cNvPr id="22531" name="Rectangle 1"/>
          <p:cNvSpPr>
            <a:spLocks noGrp="1" noRot="1" noChangeAspect="1" noChangeArrowheads="1" noTextEdit="1"/>
          </p:cNvSpPr>
          <p:nvPr>
            <p:ph type="sldImg"/>
          </p:nvPr>
        </p:nvSpPr>
        <p:spPr>
          <a:xfrm>
            <a:off x="1165225" y="1241425"/>
            <a:ext cx="4467225" cy="3349625"/>
          </a:xfrm>
          <a:solidFill>
            <a:srgbClr val="FFFFFF"/>
          </a:solidFill>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2532" name="Rectangle 2"/>
          <p:cNvSpPr>
            <a:spLocks noGrp="1" noChangeArrowheads="1"/>
          </p:cNvSpPr>
          <p:nvPr>
            <p:ph type="body" idx="1"/>
          </p:nvPr>
        </p:nvSpPr>
        <p:spPr>
          <a:xfrm>
            <a:off x="679450" y="4778375"/>
            <a:ext cx="5438775" cy="3908425"/>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 xmlns:ma14="http://schemas.microsoft.com/office/mac/drawingml/2011/main" val="1"/>
            </a:ext>
          </a:extLst>
        </p:spPr>
        <p:txBody>
          <a:bodyPr wrap="none" anchor="ctr"/>
          <a:lstStyle/>
          <a:p>
            <a:endParaRPr lang="fr-FR">
              <a:latin typeface="Times New Roman" charset="0"/>
            </a:endParaRPr>
          </a:p>
        </p:txBody>
      </p:sp>
    </p:spTree>
    <p:extLst>
      <p:ext uri="{BB962C8B-B14F-4D97-AF65-F5344CB8AC3E}">
        <p14:creationId xmlns:p14="http://schemas.microsoft.com/office/powerpoint/2010/main" val="41065924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sz="quarter"/>
          </p:nvPr>
        </p:nvSpPr>
        <p:spPr/>
        <p:txBody>
          <a:bodyPr/>
          <a:lstStyle>
            <a:lvl1pPr defTabSz="447675">
              <a:tabLst>
                <a:tab pos="0" algn="l"/>
                <a:tab pos="446088" algn="l"/>
                <a:tab pos="896938" algn="l"/>
                <a:tab pos="1346200" algn="l"/>
                <a:tab pos="1793875" algn="l"/>
                <a:tab pos="2244725" algn="l"/>
                <a:tab pos="2693988" algn="l"/>
                <a:tab pos="3141663" algn="l"/>
                <a:tab pos="3592513" algn="l"/>
                <a:tab pos="4041775" algn="l"/>
                <a:tab pos="4492625" algn="l"/>
                <a:tab pos="4940300" algn="l"/>
                <a:tab pos="5389563" algn="l"/>
                <a:tab pos="5840413" algn="l"/>
                <a:tab pos="6288088" algn="l"/>
                <a:tab pos="6737350" algn="l"/>
                <a:tab pos="7188200" algn="l"/>
                <a:tab pos="7635875" algn="l"/>
                <a:tab pos="8085138" algn="l"/>
                <a:tab pos="8535988" algn="l"/>
                <a:tab pos="8985250" algn="l"/>
              </a:tabLst>
              <a:defRPr sz="2400">
                <a:solidFill>
                  <a:schemeClr val="bg1"/>
                </a:solidFill>
                <a:latin typeface="Arial" charset="0"/>
                <a:ea typeface="MS PGothic" charset="0"/>
                <a:cs typeface="MS PGothic" charset="0"/>
              </a:defRPr>
            </a:lvl1pPr>
            <a:lvl2pPr defTabSz="447675">
              <a:tabLst>
                <a:tab pos="0" algn="l"/>
                <a:tab pos="446088" algn="l"/>
                <a:tab pos="896938" algn="l"/>
                <a:tab pos="1346200" algn="l"/>
                <a:tab pos="1793875" algn="l"/>
                <a:tab pos="2244725" algn="l"/>
                <a:tab pos="2693988" algn="l"/>
                <a:tab pos="3141663" algn="l"/>
                <a:tab pos="3592513" algn="l"/>
                <a:tab pos="4041775" algn="l"/>
                <a:tab pos="4492625" algn="l"/>
                <a:tab pos="4940300" algn="l"/>
                <a:tab pos="5389563" algn="l"/>
                <a:tab pos="5840413" algn="l"/>
                <a:tab pos="6288088" algn="l"/>
                <a:tab pos="6737350" algn="l"/>
                <a:tab pos="7188200" algn="l"/>
                <a:tab pos="7635875" algn="l"/>
                <a:tab pos="8085138" algn="l"/>
                <a:tab pos="8535988" algn="l"/>
                <a:tab pos="8985250" algn="l"/>
              </a:tabLst>
              <a:defRPr sz="2400">
                <a:solidFill>
                  <a:schemeClr val="bg1"/>
                </a:solidFill>
                <a:latin typeface="Arial" charset="0"/>
                <a:ea typeface="MS PGothic" charset="0"/>
                <a:cs typeface="MS PGothic" charset="0"/>
              </a:defRPr>
            </a:lvl2pPr>
            <a:lvl3pPr defTabSz="447675">
              <a:tabLst>
                <a:tab pos="0" algn="l"/>
                <a:tab pos="446088" algn="l"/>
                <a:tab pos="896938" algn="l"/>
                <a:tab pos="1346200" algn="l"/>
                <a:tab pos="1793875" algn="l"/>
                <a:tab pos="2244725" algn="l"/>
                <a:tab pos="2693988" algn="l"/>
                <a:tab pos="3141663" algn="l"/>
                <a:tab pos="3592513" algn="l"/>
                <a:tab pos="4041775" algn="l"/>
                <a:tab pos="4492625" algn="l"/>
                <a:tab pos="4940300" algn="l"/>
                <a:tab pos="5389563" algn="l"/>
                <a:tab pos="5840413" algn="l"/>
                <a:tab pos="6288088" algn="l"/>
                <a:tab pos="6737350" algn="l"/>
                <a:tab pos="7188200" algn="l"/>
                <a:tab pos="7635875" algn="l"/>
                <a:tab pos="8085138" algn="l"/>
                <a:tab pos="8535988" algn="l"/>
                <a:tab pos="8985250" algn="l"/>
              </a:tabLst>
              <a:defRPr sz="2400">
                <a:solidFill>
                  <a:schemeClr val="bg1"/>
                </a:solidFill>
                <a:latin typeface="Arial" charset="0"/>
                <a:ea typeface="MS PGothic" charset="0"/>
                <a:cs typeface="MS PGothic" charset="0"/>
              </a:defRPr>
            </a:lvl3pPr>
            <a:lvl4pPr defTabSz="447675">
              <a:tabLst>
                <a:tab pos="0" algn="l"/>
                <a:tab pos="446088" algn="l"/>
                <a:tab pos="896938" algn="l"/>
                <a:tab pos="1346200" algn="l"/>
                <a:tab pos="1793875" algn="l"/>
                <a:tab pos="2244725" algn="l"/>
                <a:tab pos="2693988" algn="l"/>
                <a:tab pos="3141663" algn="l"/>
                <a:tab pos="3592513" algn="l"/>
                <a:tab pos="4041775" algn="l"/>
                <a:tab pos="4492625" algn="l"/>
                <a:tab pos="4940300" algn="l"/>
                <a:tab pos="5389563" algn="l"/>
                <a:tab pos="5840413" algn="l"/>
                <a:tab pos="6288088" algn="l"/>
                <a:tab pos="6737350" algn="l"/>
                <a:tab pos="7188200" algn="l"/>
                <a:tab pos="7635875" algn="l"/>
                <a:tab pos="8085138" algn="l"/>
                <a:tab pos="8535988" algn="l"/>
                <a:tab pos="8985250" algn="l"/>
              </a:tabLst>
              <a:defRPr sz="2400">
                <a:solidFill>
                  <a:schemeClr val="bg1"/>
                </a:solidFill>
                <a:latin typeface="Arial" charset="0"/>
                <a:ea typeface="MS PGothic" charset="0"/>
                <a:cs typeface="MS PGothic" charset="0"/>
              </a:defRPr>
            </a:lvl4pPr>
            <a:lvl5pPr defTabSz="447675">
              <a:tabLst>
                <a:tab pos="0" algn="l"/>
                <a:tab pos="446088" algn="l"/>
                <a:tab pos="896938" algn="l"/>
                <a:tab pos="1346200" algn="l"/>
                <a:tab pos="1793875" algn="l"/>
                <a:tab pos="2244725" algn="l"/>
                <a:tab pos="2693988" algn="l"/>
                <a:tab pos="3141663" algn="l"/>
                <a:tab pos="3592513" algn="l"/>
                <a:tab pos="4041775" algn="l"/>
                <a:tab pos="4492625" algn="l"/>
                <a:tab pos="4940300" algn="l"/>
                <a:tab pos="5389563" algn="l"/>
                <a:tab pos="5840413" algn="l"/>
                <a:tab pos="6288088" algn="l"/>
                <a:tab pos="6737350" algn="l"/>
                <a:tab pos="7188200" algn="l"/>
                <a:tab pos="7635875" algn="l"/>
                <a:tab pos="8085138" algn="l"/>
                <a:tab pos="8535988" algn="l"/>
                <a:tab pos="8985250" algn="l"/>
              </a:tabLst>
              <a:defRPr sz="2400">
                <a:solidFill>
                  <a:schemeClr val="bg1"/>
                </a:solidFill>
                <a:latin typeface="Arial" charset="0"/>
                <a:ea typeface="MS PGothic" charset="0"/>
                <a:cs typeface="MS PGothic" charset="0"/>
              </a:defRPr>
            </a:lvl5pPr>
            <a:lvl6pPr marL="2514600" indent="-228600" defTabSz="447675" eaLnBrk="0" fontAlgn="base" hangingPunct="0">
              <a:spcBef>
                <a:spcPct val="0"/>
              </a:spcBef>
              <a:spcAft>
                <a:spcPct val="0"/>
              </a:spcAft>
              <a:buClr>
                <a:srgbClr val="000000"/>
              </a:buClr>
              <a:buSzPct val="100000"/>
              <a:buFont typeface="Times New Roman" charset="0"/>
              <a:tabLst>
                <a:tab pos="0" algn="l"/>
                <a:tab pos="446088" algn="l"/>
                <a:tab pos="896938" algn="l"/>
                <a:tab pos="1346200" algn="l"/>
                <a:tab pos="1793875" algn="l"/>
                <a:tab pos="2244725" algn="l"/>
                <a:tab pos="2693988" algn="l"/>
                <a:tab pos="3141663" algn="l"/>
                <a:tab pos="3592513" algn="l"/>
                <a:tab pos="4041775" algn="l"/>
                <a:tab pos="4492625" algn="l"/>
                <a:tab pos="4940300" algn="l"/>
                <a:tab pos="5389563" algn="l"/>
                <a:tab pos="5840413" algn="l"/>
                <a:tab pos="6288088" algn="l"/>
                <a:tab pos="6737350" algn="l"/>
                <a:tab pos="7188200" algn="l"/>
                <a:tab pos="7635875" algn="l"/>
                <a:tab pos="8085138" algn="l"/>
                <a:tab pos="8535988" algn="l"/>
                <a:tab pos="8985250" algn="l"/>
              </a:tabLst>
              <a:defRPr sz="2400">
                <a:solidFill>
                  <a:schemeClr val="bg1"/>
                </a:solidFill>
                <a:latin typeface="Arial" charset="0"/>
                <a:ea typeface="MS PGothic" charset="0"/>
                <a:cs typeface="MS PGothic" charset="0"/>
              </a:defRPr>
            </a:lvl6pPr>
            <a:lvl7pPr marL="2971800" indent="-228600" defTabSz="447675" eaLnBrk="0" fontAlgn="base" hangingPunct="0">
              <a:spcBef>
                <a:spcPct val="0"/>
              </a:spcBef>
              <a:spcAft>
                <a:spcPct val="0"/>
              </a:spcAft>
              <a:buClr>
                <a:srgbClr val="000000"/>
              </a:buClr>
              <a:buSzPct val="100000"/>
              <a:buFont typeface="Times New Roman" charset="0"/>
              <a:tabLst>
                <a:tab pos="0" algn="l"/>
                <a:tab pos="446088" algn="l"/>
                <a:tab pos="896938" algn="l"/>
                <a:tab pos="1346200" algn="l"/>
                <a:tab pos="1793875" algn="l"/>
                <a:tab pos="2244725" algn="l"/>
                <a:tab pos="2693988" algn="l"/>
                <a:tab pos="3141663" algn="l"/>
                <a:tab pos="3592513" algn="l"/>
                <a:tab pos="4041775" algn="l"/>
                <a:tab pos="4492625" algn="l"/>
                <a:tab pos="4940300" algn="l"/>
                <a:tab pos="5389563" algn="l"/>
                <a:tab pos="5840413" algn="l"/>
                <a:tab pos="6288088" algn="l"/>
                <a:tab pos="6737350" algn="l"/>
                <a:tab pos="7188200" algn="l"/>
                <a:tab pos="7635875" algn="l"/>
                <a:tab pos="8085138" algn="l"/>
                <a:tab pos="8535988" algn="l"/>
                <a:tab pos="8985250" algn="l"/>
              </a:tabLst>
              <a:defRPr sz="2400">
                <a:solidFill>
                  <a:schemeClr val="bg1"/>
                </a:solidFill>
                <a:latin typeface="Arial" charset="0"/>
                <a:ea typeface="MS PGothic" charset="0"/>
                <a:cs typeface="MS PGothic" charset="0"/>
              </a:defRPr>
            </a:lvl7pPr>
            <a:lvl8pPr marL="3429000" indent="-228600" defTabSz="447675" eaLnBrk="0" fontAlgn="base" hangingPunct="0">
              <a:spcBef>
                <a:spcPct val="0"/>
              </a:spcBef>
              <a:spcAft>
                <a:spcPct val="0"/>
              </a:spcAft>
              <a:buClr>
                <a:srgbClr val="000000"/>
              </a:buClr>
              <a:buSzPct val="100000"/>
              <a:buFont typeface="Times New Roman" charset="0"/>
              <a:tabLst>
                <a:tab pos="0" algn="l"/>
                <a:tab pos="446088" algn="l"/>
                <a:tab pos="896938" algn="l"/>
                <a:tab pos="1346200" algn="l"/>
                <a:tab pos="1793875" algn="l"/>
                <a:tab pos="2244725" algn="l"/>
                <a:tab pos="2693988" algn="l"/>
                <a:tab pos="3141663" algn="l"/>
                <a:tab pos="3592513" algn="l"/>
                <a:tab pos="4041775" algn="l"/>
                <a:tab pos="4492625" algn="l"/>
                <a:tab pos="4940300" algn="l"/>
                <a:tab pos="5389563" algn="l"/>
                <a:tab pos="5840413" algn="l"/>
                <a:tab pos="6288088" algn="l"/>
                <a:tab pos="6737350" algn="l"/>
                <a:tab pos="7188200" algn="l"/>
                <a:tab pos="7635875" algn="l"/>
                <a:tab pos="8085138" algn="l"/>
                <a:tab pos="8535988" algn="l"/>
                <a:tab pos="8985250" algn="l"/>
              </a:tabLst>
              <a:defRPr sz="2400">
                <a:solidFill>
                  <a:schemeClr val="bg1"/>
                </a:solidFill>
                <a:latin typeface="Arial" charset="0"/>
                <a:ea typeface="MS PGothic" charset="0"/>
                <a:cs typeface="MS PGothic" charset="0"/>
              </a:defRPr>
            </a:lvl8pPr>
            <a:lvl9pPr marL="3886200" indent="-228600" defTabSz="447675" eaLnBrk="0" fontAlgn="base" hangingPunct="0">
              <a:spcBef>
                <a:spcPct val="0"/>
              </a:spcBef>
              <a:spcAft>
                <a:spcPct val="0"/>
              </a:spcAft>
              <a:buClr>
                <a:srgbClr val="000000"/>
              </a:buClr>
              <a:buSzPct val="100000"/>
              <a:buFont typeface="Times New Roman" charset="0"/>
              <a:tabLst>
                <a:tab pos="0" algn="l"/>
                <a:tab pos="446088" algn="l"/>
                <a:tab pos="896938" algn="l"/>
                <a:tab pos="1346200" algn="l"/>
                <a:tab pos="1793875" algn="l"/>
                <a:tab pos="2244725" algn="l"/>
                <a:tab pos="2693988" algn="l"/>
                <a:tab pos="3141663" algn="l"/>
                <a:tab pos="3592513" algn="l"/>
                <a:tab pos="4041775" algn="l"/>
                <a:tab pos="4492625" algn="l"/>
                <a:tab pos="4940300" algn="l"/>
                <a:tab pos="5389563" algn="l"/>
                <a:tab pos="5840413" algn="l"/>
                <a:tab pos="6288088" algn="l"/>
                <a:tab pos="6737350" algn="l"/>
                <a:tab pos="7188200" algn="l"/>
                <a:tab pos="7635875" algn="l"/>
                <a:tab pos="8085138" algn="l"/>
                <a:tab pos="8535988" algn="l"/>
                <a:tab pos="8985250" algn="l"/>
              </a:tabLst>
              <a:defRPr sz="2400">
                <a:solidFill>
                  <a:schemeClr val="bg1"/>
                </a:solidFill>
                <a:latin typeface="Arial" charset="0"/>
                <a:ea typeface="MS PGothic" charset="0"/>
                <a:cs typeface="MS PGothic" charset="0"/>
              </a:defRPr>
            </a:lvl9pPr>
          </a:lstStyle>
          <a:p>
            <a:pPr>
              <a:defRPr/>
            </a:pPr>
            <a:fld id="{324445FA-92A1-014E-BF14-E836DA724AA1}" type="slidenum">
              <a:rPr lang="fr-FR" sz="1200" smtClean="0">
                <a:solidFill>
                  <a:srgbClr val="000000"/>
                </a:solidFill>
              </a:rPr>
              <a:pPr>
                <a:defRPr/>
              </a:pPr>
              <a:t>42</a:t>
            </a:fld>
            <a:endParaRPr lang="fr-FR" sz="1200" smtClean="0">
              <a:solidFill>
                <a:srgbClr val="000000"/>
              </a:solidFill>
            </a:endParaRPr>
          </a:p>
        </p:txBody>
      </p:sp>
      <p:sp>
        <p:nvSpPr>
          <p:cNvPr id="66561" name="Text Box 1"/>
          <p:cNvSpPr>
            <a:spLocks noGrp="1" noRot="1" noChangeAspect="1" noChangeArrowheads="1" noTextEdit="1"/>
          </p:cNvSpPr>
          <p:nvPr>
            <p:ph type="sldImg"/>
          </p:nvPr>
        </p:nvSpPr>
        <p:spPr>
          <a:xfrm>
            <a:off x="917575" y="746125"/>
            <a:ext cx="4962525" cy="3722688"/>
          </a:xfrm>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66562" name="Text Box 2"/>
          <p:cNvSpPr>
            <a:spLocks noGrp="1" noChangeArrowheads="1"/>
          </p:cNvSpPr>
          <p:nvPr>
            <p:ph type="body" idx="1"/>
          </p:nvPr>
        </p:nvSpPr>
        <p:spPr>
          <a:xfrm>
            <a:off x="906463" y="4716463"/>
            <a:ext cx="4986337" cy="4467225"/>
          </a:xfrm>
          <a:ln/>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91460" tIns="45730" rIns="91460" bIns="45730" anchor="ctr"/>
          <a:lstStyle/>
          <a:p>
            <a:pPr>
              <a:defRPr/>
            </a:pPr>
            <a:endParaRPr lang="fr-FR" smtClean="0">
              <a:ea typeface="ＭＳ Ｐゴシック" charset="0"/>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eaLnBrk="1" fontAlgn="ctr" hangingPunct="1">
              <a:defRPr/>
            </a:pPr>
            <a:r>
              <a:rPr lang="fr-FR" dirty="0" smtClean="0"/>
              <a:t>Expertise (1) appui ponctuel spécialisé sur des questions collectives ou sur des questions individuelles particulières pour lesquelles les acteurs qui assurent le suivi de la personne sollicitent une expertise plus poussée faisant appel à des compétences et des outils plus spécialisés </a:t>
            </a:r>
          </a:p>
          <a:p>
            <a:pPr eaLnBrk="1" fontAlgn="ctr" hangingPunct="1">
              <a:defRPr/>
            </a:pPr>
            <a:r>
              <a:rPr lang="fr-FR" dirty="0" smtClean="0"/>
              <a:t>* Quelques exemples : Aide à la création, extension d'établissement, d'associations, participation à un projet de réorganisation spatiale, aide à la rédaction d'un projet d'établissement (public TED), aide à la révision du projet individuel devant des cas complexes ou sujets à discussion,  des comportements problèmes, ou des situations conflictuelles, observations en classe, etc. </a:t>
            </a:r>
          </a:p>
          <a:p>
            <a:pPr>
              <a:defRPr/>
            </a:pPr>
            <a:endParaRPr lang="fr-FR" dirty="0"/>
          </a:p>
        </p:txBody>
      </p:sp>
      <p:sp>
        <p:nvSpPr>
          <p:cNvPr id="4" name="Espace réservé du numéro de diapositive 3"/>
          <p:cNvSpPr>
            <a:spLocks noGrp="1"/>
          </p:cNvSpPr>
          <p:nvPr>
            <p:ph type="sldNum" sz="quarter"/>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fld id="{210FBD35-8ECB-4965-8A10-3328DDA1B69A}" type="slidenum">
              <a:rPr lang="fr-FR" altLang="fr-FR" smtClean="0"/>
              <a:pPr>
                <a:defRPr/>
              </a:pPr>
              <a:t>3</a:t>
            </a:fld>
            <a:endParaRPr lang="fr-FR" altLang="fr-F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sz="quarter"/>
          </p:nvPr>
        </p:nvSpPr>
        <p:spPr/>
        <p:txBody>
          <a:bodyPr/>
          <a:lstStyle>
            <a:lvl1pPr defTabSz="447675">
              <a:tabLst>
                <a:tab pos="0" algn="l"/>
                <a:tab pos="446088" algn="l"/>
                <a:tab pos="896938" algn="l"/>
                <a:tab pos="1346200" algn="l"/>
                <a:tab pos="1793875" algn="l"/>
                <a:tab pos="2244725" algn="l"/>
                <a:tab pos="2693988" algn="l"/>
                <a:tab pos="3141663" algn="l"/>
                <a:tab pos="3592513" algn="l"/>
                <a:tab pos="4041775" algn="l"/>
                <a:tab pos="4492625" algn="l"/>
                <a:tab pos="4940300" algn="l"/>
                <a:tab pos="5389563" algn="l"/>
                <a:tab pos="5840413" algn="l"/>
                <a:tab pos="6288088" algn="l"/>
                <a:tab pos="6737350" algn="l"/>
                <a:tab pos="7188200" algn="l"/>
                <a:tab pos="7635875" algn="l"/>
                <a:tab pos="8085138" algn="l"/>
                <a:tab pos="8535988" algn="l"/>
                <a:tab pos="8985250" algn="l"/>
              </a:tabLst>
              <a:defRPr sz="2400">
                <a:solidFill>
                  <a:schemeClr val="bg1"/>
                </a:solidFill>
                <a:latin typeface="Arial" charset="0"/>
                <a:ea typeface="MS PGothic" charset="0"/>
                <a:cs typeface="MS PGothic" charset="0"/>
              </a:defRPr>
            </a:lvl1pPr>
            <a:lvl2pPr defTabSz="447675">
              <a:tabLst>
                <a:tab pos="0" algn="l"/>
                <a:tab pos="446088" algn="l"/>
                <a:tab pos="896938" algn="l"/>
                <a:tab pos="1346200" algn="l"/>
                <a:tab pos="1793875" algn="l"/>
                <a:tab pos="2244725" algn="l"/>
                <a:tab pos="2693988" algn="l"/>
                <a:tab pos="3141663" algn="l"/>
                <a:tab pos="3592513" algn="l"/>
                <a:tab pos="4041775" algn="l"/>
                <a:tab pos="4492625" algn="l"/>
                <a:tab pos="4940300" algn="l"/>
                <a:tab pos="5389563" algn="l"/>
                <a:tab pos="5840413" algn="l"/>
                <a:tab pos="6288088" algn="l"/>
                <a:tab pos="6737350" algn="l"/>
                <a:tab pos="7188200" algn="l"/>
                <a:tab pos="7635875" algn="l"/>
                <a:tab pos="8085138" algn="l"/>
                <a:tab pos="8535988" algn="l"/>
                <a:tab pos="8985250" algn="l"/>
              </a:tabLst>
              <a:defRPr sz="2400">
                <a:solidFill>
                  <a:schemeClr val="bg1"/>
                </a:solidFill>
                <a:latin typeface="Arial" charset="0"/>
                <a:ea typeface="MS PGothic" charset="0"/>
                <a:cs typeface="MS PGothic" charset="0"/>
              </a:defRPr>
            </a:lvl2pPr>
            <a:lvl3pPr defTabSz="447675">
              <a:tabLst>
                <a:tab pos="0" algn="l"/>
                <a:tab pos="446088" algn="l"/>
                <a:tab pos="896938" algn="l"/>
                <a:tab pos="1346200" algn="l"/>
                <a:tab pos="1793875" algn="l"/>
                <a:tab pos="2244725" algn="l"/>
                <a:tab pos="2693988" algn="l"/>
                <a:tab pos="3141663" algn="l"/>
                <a:tab pos="3592513" algn="l"/>
                <a:tab pos="4041775" algn="l"/>
                <a:tab pos="4492625" algn="l"/>
                <a:tab pos="4940300" algn="l"/>
                <a:tab pos="5389563" algn="l"/>
                <a:tab pos="5840413" algn="l"/>
                <a:tab pos="6288088" algn="l"/>
                <a:tab pos="6737350" algn="l"/>
                <a:tab pos="7188200" algn="l"/>
                <a:tab pos="7635875" algn="l"/>
                <a:tab pos="8085138" algn="l"/>
                <a:tab pos="8535988" algn="l"/>
                <a:tab pos="8985250" algn="l"/>
              </a:tabLst>
              <a:defRPr sz="2400">
                <a:solidFill>
                  <a:schemeClr val="bg1"/>
                </a:solidFill>
                <a:latin typeface="Arial" charset="0"/>
                <a:ea typeface="MS PGothic" charset="0"/>
                <a:cs typeface="MS PGothic" charset="0"/>
              </a:defRPr>
            </a:lvl3pPr>
            <a:lvl4pPr defTabSz="447675">
              <a:tabLst>
                <a:tab pos="0" algn="l"/>
                <a:tab pos="446088" algn="l"/>
                <a:tab pos="896938" algn="l"/>
                <a:tab pos="1346200" algn="l"/>
                <a:tab pos="1793875" algn="l"/>
                <a:tab pos="2244725" algn="l"/>
                <a:tab pos="2693988" algn="l"/>
                <a:tab pos="3141663" algn="l"/>
                <a:tab pos="3592513" algn="l"/>
                <a:tab pos="4041775" algn="l"/>
                <a:tab pos="4492625" algn="l"/>
                <a:tab pos="4940300" algn="l"/>
                <a:tab pos="5389563" algn="l"/>
                <a:tab pos="5840413" algn="l"/>
                <a:tab pos="6288088" algn="l"/>
                <a:tab pos="6737350" algn="l"/>
                <a:tab pos="7188200" algn="l"/>
                <a:tab pos="7635875" algn="l"/>
                <a:tab pos="8085138" algn="l"/>
                <a:tab pos="8535988" algn="l"/>
                <a:tab pos="8985250" algn="l"/>
              </a:tabLst>
              <a:defRPr sz="2400">
                <a:solidFill>
                  <a:schemeClr val="bg1"/>
                </a:solidFill>
                <a:latin typeface="Arial" charset="0"/>
                <a:ea typeface="MS PGothic" charset="0"/>
                <a:cs typeface="MS PGothic" charset="0"/>
              </a:defRPr>
            </a:lvl4pPr>
            <a:lvl5pPr defTabSz="447675">
              <a:tabLst>
                <a:tab pos="0" algn="l"/>
                <a:tab pos="446088" algn="l"/>
                <a:tab pos="896938" algn="l"/>
                <a:tab pos="1346200" algn="l"/>
                <a:tab pos="1793875" algn="l"/>
                <a:tab pos="2244725" algn="l"/>
                <a:tab pos="2693988" algn="l"/>
                <a:tab pos="3141663" algn="l"/>
                <a:tab pos="3592513" algn="l"/>
                <a:tab pos="4041775" algn="l"/>
                <a:tab pos="4492625" algn="l"/>
                <a:tab pos="4940300" algn="l"/>
                <a:tab pos="5389563" algn="l"/>
                <a:tab pos="5840413" algn="l"/>
                <a:tab pos="6288088" algn="l"/>
                <a:tab pos="6737350" algn="l"/>
                <a:tab pos="7188200" algn="l"/>
                <a:tab pos="7635875" algn="l"/>
                <a:tab pos="8085138" algn="l"/>
                <a:tab pos="8535988" algn="l"/>
                <a:tab pos="8985250" algn="l"/>
              </a:tabLst>
              <a:defRPr sz="2400">
                <a:solidFill>
                  <a:schemeClr val="bg1"/>
                </a:solidFill>
                <a:latin typeface="Arial" charset="0"/>
                <a:ea typeface="MS PGothic" charset="0"/>
                <a:cs typeface="MS PGothic" charset="0"/>
              </a:defRPr>
            </a:lvl5pPr>
            <a:lvl6pPr marL="2514600" indent="-228600" defTabSz="447675" eaLnBrk="0" fontAlgn="base" hangingPunct="0">
              <a:spcBef>
                <a:spcPct val="0"/>
              </a:spcBef>
              <a:spcAft>
                <a:spcPct val="0"/>
              </a:spcAft>
              <a:buClr>
                <a:srgbClr val="000000"/>
              </a:buClr>
              <a:buSzPct val="100000"/>
              <a:buFont typeface="Times New Roman" charset="0"/>
              <a:tabLst>
                <a:tab pos="0" algn="l"/>
                <a:tab pos="446088" algn="l"/>
                <a:tab pos="896938" algn="l"/>
                <a:tab pos="1346200" algn="l"/>
                <a:tab pos="1793875" algn="l"/>
                <a:tab pos="2244725" algn="l"/>
                <a:tab pos="2693988" algn="l"/>
                <a:tab pos="3141663" algn="l"/>
                <a:tab pos="3592513" algn="l"/>
                <a:tab pos="4041775" algn="l"/>
                <a:tab pos="4492625" algn="l"/>
                <a:tab pos="4940300" algn="l"/>
                <a:tab pos="5389563" algn="l"/>
                <a:tab pos="5840413" algn="l"/>
                <a:tab pos="6288088" algn="l"/>
                <a:tab pos="6737350" algn="l"/>
                <a:tab pos="7188200" algn="l"/>
                <a:tab pos="7635875" algn="l"/>
                <a:tab pos="8085138" algn="l"/>
                <a:tab pos="8535988" algn="l"/>
                <a:tab pos="8985250" algn="l"/>
              </a:tabLst>
              <a:defRPr sz="2400">
                <a:solidFill>
                  <a:schemeClr val="bg1"/>
                </a:solidFill>
                <a:latin typeface="Arial" charset="0"/>
                <a:ea typeface="MS PGothic" charset="0"/>
                <a:cs typeface="MS PGothic" charset="0"/>
              </a:defRPr>
            </a:lvl6pPr>
            <a:lvl7pPr marL="2971800" indent="-228600" defTabSz="447675" eaLnBrk="0" fontAlgn="base" hangingPunct="0">
              <a:spcBef>
                <a:spcPct val="0"/>
              </a:spcBef>
              <a:spcAft>
                <a:spcPct val="0"/>
              </a:spcAft>
              <a:buClr>
                <a:srgbClr val="000000"/>
              </a:buClr>
              <a:buSzPct val="100000"/>
              <a:buFont typeface="Times New Roman" charset="0"/>
              <a:tabLst>
                <a:tab pos="0" algn="l"/>
                <a:tab pos="446088" algn="l"/>
                <a:tab pos="896938" algn="l"/>
                <a:tab pos="1346200" algn="l"/>
                <a:tab pos="1793875" algn="l"/>
                <a:tab pos="2244725" algn="l"/>
                <a:tab pos="2693988" algn="l"/>
                <a:tab pos="3141663" algn="l"/>
                <a:tab pos="3592513" algn="l"/>
                <a:tab pos="4041775" algn="l"/>
                <a:tab pos="4492625" algn="l"/>
                <a:tab pos="4940300" algn="l"/>
                <a:tab pos="5389563" algn="l"/>
                <a:tab pos="5840413" algn="l"/>
                <a:tab pos="6288088" algn="l"/>
                <a:tab pos="6737350" algn="l"/>
                <a:tab pos="7188200" algn="l"/>
                <a:tab pos="7635875" algn="l"/>
                <a:tab pos="8085138" algn="l"/>
                <a:tab pos="8535988" algn="l"/>
                <a:tab pos="8985250" algn="l"/>
              </a:tabLst>
              <a:defRPr sz="2400">
                <a:solidFill>
                  <a:schemeClr val="bg1"/>
                </a:solidFill>
                <a:latin typeface="Arial" charset="0"/>
                <a:ea typeface="MS PGothic" charset="0"/>
                <a:cs typeface="MS PGothic" charset="0"/>
              </a:defRPr>
            </a:lvl7pPr>
            <a:lvl8pPr marL="3429000" indent="-228600" defTabSz="447675" eaLnBrk="0" fontAlgn="base" hangingPunct="0">
              <a:spcBef>
                <a:spcPct val="0"/>
              </a:spcBef>
              <a:spcAft>
                <a:spcPct val="0"/>
              </a:spcAft>
              <a:buClr>
                <a:srgbClr val="000000"/>
              </a:buClr>
              <a:buSzPct val="100000"/>
              <a:buFont typeface="Times New Roman" charset="0"/>
              <a:tabLst>
                <a:tab pos="0" algn="l"/>
                <a:tab pos="446088" algn="l"/>
                <a:tab pos="896938" algn="l"/>
                <a:tab pos="1346200" algn="l"/>
                <a:tab pos="1793875" algn="l"/>
                <a:tab pos="2244725" algn="l"/>
                <a:tab pos="2693988" algn="l"/>
                <a:tab pos="3141663" algn="l"/>
                <a:tab pos="3592513" algn="l"/>
                <a:tab pos="4041775" algn="l"/>
                <a:tab pos="4492625" algn="l"/>
                <a:tab pos="4940300" algn="l"/>
                <a:tab pos="5389563" algn="l"/>
                <a:tab pos="5840413" algn="l"/>
                <a:tab pos="6288088" algn="l"/>
                <a:tab pos="6737350" algn="l"/>
                <a:tab pos="7188200" algn="l"/>
                <a:tab pos="7635875" algn="l"/>
                <a:tab pos="8085138" algn="l"/>
                <a:tab pos="8535988" algn="l"/>
                <a:tab pos="8985250" algn="l"/>
              </a:tabLst>
              <a:defRPr sz="2400">
                <a:solidFill>
                  <a:schemeClr val="bg1"/>
                </a:solidFill>
                <a:latin typeface="Arial" charset="0"/>
                <a:ea typeface="MS PGothic" charset="0"/>
                <a:cs typeface="MS PGothic" charset="0"/>
              </a:defRPr>
            </a:lvl8pPr>
            <a:lvl9pPr marL="3886200" indent="-228600" defTabSz="447675" eaLnBrk="0" fontAlgn="base" hangingPunct="0">
              <a:spcBef>
                <a:spcPct val="0"/>
              </a:spcBef>
              <a:spcAft>
                <a:spcPct val="0"/>
              </a:spcAft>
              <a:buClr>
                <a:srgbClr val="000000"/>
              </a:buClr>
              <a:buSzPct val="100000"/>
              <a:buFont typeface="Times New Roman" charset="0"/>
              <a:tabLst>
                <a:tab pos="0" algn="l"/>
                <a:tab pos="446088" algn="l"/>
                <a:tab pos="896938" algn="l"/>
                <a:tab pos="1346200" algn="l"/>
                <a:tab pos="1793875" algn="l"/>
                <a:tab pos="2244725" algn="l"/>
                <a:tab pos="2693988" algn="l"/>
                <a:tab pos="3141663" algn="l"/>
                <a:tab pos="3592513" algn="l"/>
                <a:tab pos="4041775" algn="l"/>
                <a:tab pos="4492625" algn="l"/>
                <a:tab pos="4940300" algn="l"/>
                <a:tab pos="5389563" algn="l"/>
                <a:tab pos="5840413" algn="l"/>
                <a:tab pos="6288088" algn="l"/>
                <a:tab pos="6737350" algn="l"/>
                <a:tab pos="7188200" algn="l"/>
                <a:tab pos="7635875" algn="l"/>
                <a:tab pos="8085138" algn="l"/>
                <a:tab pos="8535988" algn="l"/>
                <a:tab pos="8985250" algn="l"/>
              </a:tabLst>
              <a:defRPr sz="2400">
                <a:solidFill>
                  <a:schemeClr val="bg1"/>
                </a:solidFill>
                <a:latin typeface="Arial" charset="0"/>
                <a:ea typeface="MS PGothic" charset="0"/>
                <a:cs typeface="MS PGothic" charset="0"/>
              </a:defRPr>
            </a:lvl9pPr>
          </a:lstStyle>
          <a:p>
            <a:pPr>
              <a:defRPr/>
            </a:pPr>
            <a:fld id="{324445FA-92A1-014E-BF14-E836DA724AA1}" type="slidenum">
              <a:rPr lang="fr-FR" sz="1200" smtClean="0">
                <a:solidFill>
                  <a:srgbClr val="000000"/>
                </a:solidFill>
              </a:rPr>
              <a:pPr>
                <a:defRPr/>
              </a:pPr>
              <a:t>48</a:t>
            </a:fld>
            <a:endParaRPr lang="fr-FR" sz="1200" smtClean="0">
              <a:solidFill>
                <a:srgbClr val="000000"/>
              </a:solidFill>
            </a:endParaRPr>
          </a:p>
        </p:txBody>
      </p:sp>
      <p:sp>
        <p:nvSpPr>
          <p:cNvPr id="66561" name="Text Box 1"/>
          <p:cNvSpPr>
            <a:spLocks noGrp="1" noRot="1" noChangeAspect="1" noChangeArrowheads="1" noTextEdit="1"/>
          </p:cNvSpPr>
          <p:nvPr>
            <p:ph type="sldImg"/>
          </p:nvPr>
        </p:nvSpPr>
        <p:spPr>
          <a:xfrm>
            <a:off x="917575" y="746125"/>
            <a:ext cx="4962525" cy="3722688"/>
          </a:xfrm>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66562" name="Text Box 2"/>
          <p:cNvSpPr>
            <a:spLocks noGrp="1" noChangeArrowheads="1"/>
          </p:cNvSpPr>
          <p:nvPr>
            <p:ph type="body" idx="1"/>
          </p:nvPr>
        </p:nvSpPr>
        <p:spPr>
          <a:xfrm>
            <a:off x="906463" y="4716463"/>
            <a:ext cx="4986337" cy="4467225"/>
          </a:xfrm>
          <a:ln/>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91460" tIns="45730" rIns="91460" bIns="45730" anchor="ctr"/>
          <a:lstStyle/>
          <a:p>
            <a:pPr>
              <a:defRPr/>
            </a:pPr>
            <a:endParaRPr lang="fr-FR" smtClean="0">
              <a:ea typeface="ＭＳ Ｐゴシック" charset="0"/>
              <a:cs typeface="+mn-cs"/>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sz="quarter"/>
          </p:nvPr>
        </p:nvSpPr>
        <p:spPr/>
        <p:txBody>
          <a:bodyPr/>
          <a:lstStyle>
            <a:lvl1pPr defTabSz="447675">
              <a:tabLst>
                <a:tab pos="0" algn="l"/>
                <a:tab pos="446088" algn="l"/>
                <a:tab pos="896938" algn="l"/>
                <a:tab pos="1346200" algn="l"/>
                <a:tab pos="1793875" algn="l"/>
                <a:tab pos="2244725" algn="l"/>
                <a:tab pos="2693988" algn="l"/>
                <a:tab pos="3141663" algn="l"/>
                <a:tab pos="3592513" algn="l"/>
                <a:tab pos="4041775" algn="l"/>
                <a:tab pos="4492625" algn="l"/>
                <a:tab pos="4940300" algn="l"/>
                <a:tab pos="5389563" algn="l"/>
                <a:tab pos="5840413" algn="l"/>
                <a:tab pos="6288088" algn="l"/>
                <a:tab pos="6737350" algn="l"/>
                <a:tab pos="7188200" algn="l"/>
                <a:tab pos="7635875" algn="l"/>
                <a:tab pos="8085138" algn="l"/>
                <a:tab pos="8535988" algn="l"/>
                <a:tab pos="8985250" algn="l"/>
              </a:tabLst>
              <a:defRPr sz="2400">
                <a:solidFill>
                  <a:schemeClr val="bg1"/>
                </a:solidFill>
                <a:latin typeface="Arial" charset="0"/>
                <a:ea typeface="MS PGothic" charset="0"/>
                <a:cs typeface="MS PGothic" charset="0"/>
              </a:defRPr>
            </a:lvl1pPr>
            <a:lvl2pPr defTabSz="447675">
              <a:tabLst>
                <a:tab pos="0" algn="l"/>
                <a:tab pos="446088" algn="l"/>
                <a:tab pos="896938" algn="l"/>
                <a:tab pos="1346200" algn="l"/>
                <a:tab pos="1793875" algn="l"/>
                <a:tab pos="2244725" algn="l"/>
                <a:tab pos="2693988" algn="l"/>
                <a:tab pos="3141663" algn="l"/>
                <a:tab pos="3592513" algn="l"/>
                <a:tab pos="4041775" algn="l"/>
                <a:tab pos="4492625" algn="l"/>
                <a:tab pos="4940300" algn="l"/>
                <a:tab pos="5389563" algn="l"/>
                <a:tab pos="5840413" algn="l"/>
                <a:tab pos="6288088" algn="l"/>
                <a:tab pos="6737350" algn="l"/>
                <a:tab pos="7188200" algn="l"/>
                <a:tab pos="7635875" algn="l"/>
                <a:tab pos="8085138" algn="l"/>
                <a:tab pos="8535988" algn="l"/>
                <a:tab pos="8985250" algn="l"/>
              </a:tabLst>
              <a:defRPr sz="2400">
                <a:solidFill>
                  <a:schemeClr val="bg1"/>
                </a:solidFill>
                <a:latin typeface="Arial" charset="0"/>
                <a:ea typeface="MS PGothic" charset="0"/>
                <a:cs typeface="MS PGothic" charset="0"/>
              </a:defRPr>
            </a:lvl2pPr>
            <a:lvl3pPr defTabSz="447675">
              <a:tabLst>
                <a:tab pos="0" algn="l"/>
                <a:tab pos="446088" algn="l"/>
                <a:tab pos="896938" algn="l"/>
                <a:tab pos="1346200" algn="l"/>
                <a:tab pos="1793875" algn="l"/>
                <a:tab pos="2244725" algn="l"/>
                <a:tab pos="2693988" algn="l"/>
                <a:tab pos="3141663" algn="l"/>
                <a:tab pos="3592513" algn="l"/>
                <a:tab pos="4041775" algn="l"/>
                <a:tab pos="4492625" algn="l"/>
                <a:tab pos="4940300" algn="l"/>
                <a:tab pos="5389563" algn="l"/>
                <a:tab pos="5840413" algn="l"/>
                <a:tab pos="6288088" algn="l"/>
                <a:tab pos="6737350" algn="l"/>
                <a:tab pos="7188200" algn="l"/>
                <a:tab pos="7635875" algn="l"/>
                <a:tab pos="8085138" algn="l"/>
                <a:tab pos="8535988" algn="l"/>
                <a:tab pos="8985250" algn="l"/>
              </a:tabLst>
              <a:defRPr sz="2400">
                <a:solidFill>
                  <a:schemeClr val="bg1"/>
                </a:solidFill>
                <a:latin typeface="Arial" charset="0"/>
                <a:ea typeface="MS PGothic" charset="0"/>
                <a:cs typeface="MS PGothic" charset="0"/>
              </a:defRPr>
            </a:lvl3pPr>
            <a:lvl4pPr defTabSz="447675">
              <a:tabLst>
                <a:tab pos="0" algn="l"/>
                <a:tab pos="446088" algn="l"/>
                <a:tab pos="896938" algn="l"/>
                <a:tab pos="1346200" algn="l"/>
                <a:tab pos="1793875" algn="l"/>
                <a:tab pos="2244725" algn="l"/>
                <a:tab pos="2693988" algn="l"/>
                <a:tab pos="3141663" algn="l"/>
                <a:tab pos="3592513" algn="l"/>
                <a:tab pos="4041775" algn="l"/>
                <a:tab pos="4492625" algn="l"/>
                <a:tab pos="4940300" algn="l"/>
                <a:tab pos="5389563" algn="l"/>
                <a:tab pos="5840413" algn="l"/>
                <a:tab pos="6288088" algn="l"/>
                <a:tab pos="6737350" algn="l"/>
                <a:tab pos="7188200" algn="l"/>
                <a:tab pos="7635875" algn="l"/>
                <a:tab pos="8085138" algn="l"/>
                <a:tab pos="8535988" algn="l"/>
                <a:tab pos="8985250" algn="l"/>
              </a:tabLst>
              <a:defRPr sz="2400">
                <a:solidFill>
                  <a:schemeClr val="bg1"/>
                </a:solidFill>
                <a:latin typeface="Arial" charset="0"/>
                <a:ea typeface="MS PGothic" charset="0"/>
                <a:cs typeface="MS PGothic" charset="0"/>
              </a:defRPr>
            </a:lvl4pPr>
            <a:lvl5pPr defTabSz="447675">
              <a:tabLst>
                <a:tab pos="0" algn="l"/>
                <a:tab pos="446088" algn="l"/>
                <a:tab pos="896938" algn="l"/>
                <a:tab pos="1346200" algn="l"/>
                <a:tab pos="1793875" algn="l"/>
                <a:tab pos="2244725" algn="l"/>
                <a:tab pos="2693988" algn="l"/>
                <a:tab pos="3141663" algn="l"/>
                <a:tab pos="3592513" algn="l"/>
                <a:tab pos="4041775" algn="l"/>
                <a:tab pos="4492625" algn="l"/>
                <a:tab pos="4940300" algn="l"/>
                <a:tab pos="5389563" algn="l"/>
                <a:tab pos="5840413" algn="l"/>
                <a:tab pos="6288088" algn="l"/>
                <a:tab pos="6737350" algn="l"/>
                <a:tab pos="7188200" algn="l"/>
                <a:tab pos="7635875" algn="l"/>
                <a:tab pos="8085138" algn="l"/>
                <a:tab pos="8535988" algn="l"/>
                <a:tab pos="8985250" algn="l"/>
              </a:tabLst>
              <a:defRPr sz="2400">
                <a:solidFill>
                  <a:schemeClr val="bg1"/>
                </a:solidFill>
                <a:latin typeface="Arial" charset="0"/>
                <a:ea typeface="MS PGothic" charset="0"/>
                <a:cs typeface="MS PGothic" charset="0"/>
              </a:defRPr>
            </a:lvl5pPr>
            <a:lvl6pPr marL="2514600" indent="-228600" defTabSz="447675" eaLnBrk="0" fontAlgn="base" hangingPunct="0">
              <a:spcBef>
                <a:spcPct val="0"/>
              </a:spcBef>
              <a:spcAft>
                <a:spcPct val="0"/>
              </a:spcAft>
              <a:buClr>
                <a:srgbClr val="000000"/>
              </a:buClr>
              <a:buSzPct val="100000"/>
              <a:buFont typeface="Times New Roman" charset="0"/>
              <a:tabLst>
                <a:tab pos="0" algn="l"/>
                <a:tab pos="446088" algn="l"/>
                <a:tab pos="896938" algn="l"/>
                <a:tab pos="1346200" algn="l"/>
                <a:tab pos="1793875" algn="l"/>
                <a:tab pos="2244725" algn="l"/>
                <a:tab pos="2693988" algn="l"/>
                <a:tab pos="3141663" algn="l"/>
                <a:tab pos="3592513" algn="l"/>
                <a:tab pos="4041775" algn="l"/>
                <a:tab pos="4492625" algn="l"/>
                <a:tab pos="4940300" algn="l"/>
                <a:tab pos="5389563" algn="l"/>
                <a:tab pos="5840413" algn="l"/>
                <a:tab pos="6288088" algn="l"/>
                <a:tab pos="6737350" algn="l"/>
                <a:tab pos="7188200" algn="l"/>
                <a:tab pos="7635875" algn="l"/>
                <a:tab pos="8085138" algn="l"/>
                <a:tab pos="8535988" algn="l"/>
                <a:tab pos="8985250" algn="l"/>
              </a:tabLst>
              <a:defRPr sz="2400">
                <a:solidFill>
                  <a:schemeClr val="bg1"/>
                </a:solidFill>
                <a:latin typeface="Arial" charset="0"/>
                <a:ea typeface="MS PGothic" charset="0"/>
                <a:cs typeface="MS PGothic" charset="0"/>
              </a:defRPr>
            </a:lvl6pPr>
            <a:lvl7pPr marL="2971800" indent="-228600" defTabSz="447675" eaLnBrk="0" fontAlgn="base" hangingPunct="0">
              <a:spcBef>
                <a:spcPct val="0"/>
              </a:spcBef>
              <a:spcAft>
                <a:spcPct val="0"/>
              </a:spcAft>
              <a:buClr>
                <a:srgbClr val="000000"/>
              </a:buClr>
              <a:buSzPct val="100000"/>
              <a:buFont typeface="Times New Roman" charset="0"/>
              <a:tabLst>
                <a:tab pos="0" algn="l"/>
                <a:tab pos="446088" algn="l"/>
                <a:tab pos="896938" algn="l"/>
                <a:tab pos="1346200" algn="l"/>
                <a:tab pos="1793875" algn="l"/>
                <a:tab pos="2244725" algn="l"/>
                <a:tab pos="2693988" algn="l"/>
                <a:tab pos="3141663" algn="l"/>
                <a:tab pos="3592513" algn="l"/>
                <a:tab pos="4041775" algn="l"/>
                <a:tab pos="4492625" algn="l"/>
                <a:tab pos="4940300" algn="l"/>
                <a:tab pos="5389563" algn="l"/>
                <a:tab pos="5840413" algn="l"/>
                <a:tab pos="6288088" algn="l"/>
                <a:tab pos="6737350" algn="l"/>
                <a:tab pos="7188200" algn="l"/>
                <a:tab pos="7635875" algn="l"/>
                <a:tab pos="8085138" algn="l"/>
                <a:tab pos="8535988" algn="l"/>
                <a:tab pos="8985250" algn="l"/>
              </a:tabLst>
              <a:defRPr sz="2400">
                <a:solidFill>
                  <a:schemeClr val="bg1"/>
                </a:solidFill>
                <a:latin typeface="Arial" charset="0"/>
                <a:ea typeface="MS PGothic" charset="0"/>
                <a:cs typeface="MS PGothic" charset="0"/>
              </a:defRPr>
            </a:lvl7pPr>
            <a:lvl8pPr marL="3429000" indent="-228600" defTabSz="447675" eaLnBrk="0" fontAlgn="base" hangingPunct="0">
              <a:spcBef>
                <a:spcPct val="0"/>
              </a:spcBef>
              <a:spcAft>
                <a:spcPct val="0"/>
              </a:spcAft>
              <a:buClr>
                <a:srgbClr val="000000"/>
              </a:buClr>
              <a:buSzPct val="100000"/>
              <a:buFont typeface="Times New Roman" charset="0"/>
              <a:tabLst>
                <a:tab pos="0" algn="l"/>
                <a:tab pos="446088" algn="l"/>
                <a:tab pos="896938" algn="l"/>
                <a:tab pos="1346200" algn="l"/>
                <a:tab pos="1793875" algn="l"/>
                <a:tab pos="2244725" algn="l"/>
                <a:tab pos="2693988" algn="l"/>
                <a:tab pos="3141663" algn="l"/>
                <a:tab pos="3592513" algn="l"/>
                <a:tab pos="4041775" algn="l"/>
                <a:tab pos="4492625" algn="l"/>
                <a:tab pos="4940300" algn="l"/>
                <a:tab pos="5389563" algn="l"/>
                <a:tab pos="5840413" algn="l"/>
                <a:tab pos="6288088" algn="l"/>
                <a:tab pos="6737350" algn="l"/>
                <a:tab pos="7188200" algn="l"/>
                <a:tab pos="7635875" algn="l"/>
                <a:tab pos="8085138" algn="l"/>
                <a:tab pos="8535988" algn="l"/>
                <a:tab pos="8985250" algn="l"/>
              </a:tabLst>
              <a:defRPr sz="2400">
                <a:solidFill>
                  <a:schemeClr val="bg1"/>
                </a:solidFill>
                <a:latin typeface="Arial" charset="0"/>
                <a:ea typeface="MS PGothic" charset="0"/>
                <a:cs typeface="MS PGothic" charset="0"/>
              </a:defRPr>
            </a:lvl8pPr>
            <a:lvl9pPr marL="3886200" indent="-228600" defTabSz="447675" eaLnBrk="0" fontAlgn="base" hangingPunct="0">
              <a:spcBef>
                <a:spcPct val="0"/>
              </a:spcBef>
              <a:spcAft>
                <a:spcPct val="0"/>
              </a:spcAft>
              <a:buClr>
                <a:srgbClr val="000000"/>
              </a:buClr>
              <a:buSzPct val="100000"/>
              <a:buFont typeface="Times New Roman" charset="0"/>
              <a:tabLst>
                <a:tab pos="0" algn="l"/>
                <a:tab pos="446088" algn="l"/>
                <a:tab pos="896938" algn="l"/>
                <a:tab pos="1346200" algn="l"/>
                <a:tab pos="1793875" algn="l"/>
                <a:tab pos="2244725" algn="l"/>
                <a:tab pos="2693988" algn="l"/>
                <a:tab pos="3141663" algn="l"/>
                <a:tab pos="3592513" algn="l"/>
                <a:tab pos="4041775" algn="l"/>
                <a:tab pos="4492625" algn="l"/>
                <a:tab pos="4940300" algn="l"/>
                <a:tab pos="5389563" algn="l"/>
                <a:tab pos="5840413" algn="l"/>
                <a:tab pos="6288088" algn="l"/>
                <a:tab pos="6737350" algn="l"/>
                <a:tab pos="7188200" algn="l"/>
                <a:tab pos="7635875" algn="l"/>
                <a:tab pos="8085138" algn="l"/>
                <a:tab pos="8535988" algn="l"/>
                <a:tab pos="8985250" algn="l"/>
              </a:tabLst>
              <a:defRPr sz="2400">
                <a:solidFill>
                  <a:schemeClr val="bg1"/>
                </a:solidFill>
                <a:latin typeface="Arial" charset="0"/>
                <a:ea typeface="MS PGothic" charset="0"/>
                <a:cs typeface="MS PGothic" charset="0"/>
              </a:defRPr>
            </a:lvl9pPr>
          </a:lstStyle>
          <a:p>
            <a:pPr>
              <a:defRPr/>
            </a:pPr>
            <a:fld id="{324445FA-92A1-014E-BF14-E836DA724AA1}" type="slidenum">
              <a:rPr lang="fr-FR" sz="1200" smtClean="0">
                <a:solidFill>
                  <a:srgbClr val="000000"/>
                </a:solidFill>
              </a:rPr>
              <a:pPr>
                <a:defRPr/>
              </a:pPr>
              <a:t>52</a:t>
            </a:fld>
            <a:endParaRPr lang="fr-FR" sz="1200" smtClean="0">
              <a:solidFill>
                <a:srgbClr val="000000"/>
              </a:solidFill>
            </a:endParaRPr>
          </a:p>
        </p:txBody>
      </p:sp>
      <p:sp>
        <p:nvSpPr>
          <p:cNvPr id="66561" name="Text Box 1"/>
          <p:cNvSpPr>
            <a:spLocks noGrp="1" noRot="1" noChangeAspect="1" noChangeArrowheads="1" noTextEdit="1"/>
          </p:cNvSpPr>
          <p:nvPr>
            <p:ph type="sldImg"/>
          </p:nvPr>
        </p:nvSpPr>
        <p:spPr>
          <a:xfrm>
            <a:off x="917575" y="746125"/>
            <a:ext cx="4962525" cy="3722688"/>
          </a:xfrm>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66562" name="Text Box 2"/>
          <p:cNvSpPr>
            <a:spLocks noGrp="1" noChangeArrowheads="1"/>
          </p:cNvSpPr>
          <p:nvPr>
            <p:ph type="body" idx="1"/>
          </p:nvPr>
        </p:nvSpPr>
        <p:spPr>
          <a:xfrm>
            <a:off x="906463" y="4716463"/>
            <a:ext cx="4986337" cy="4467225"/>
          </a:xfrm>
          <a:ln/>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91460" tIns="45730" rIns="91460" bIns="45730" anchor="ctr"/>
          <a:lstStyle/>
          <a:p>
            <a:pPr>
              <a:defRPr/>
            </a:pPr>
            <a:endParaRPr lang="fr-FR" smtClean="0">
              <a:ea typeface="ＭＳ Ｐゴシック" charset="0"/>
              <a:cs typeface="+mn-cs"/>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txBox="1">
            <a:spLocks noGrp="1"/>
          </p:cNvSpPr>
          <p:nvPr>
            <p:ph type="sldNum" sz="quarter" idx="5"/>
          </p:nvPr>
        </p:nvSpPr>
        <p:spPr>
          <a:ln/>
        </p:spPr>
        <p:txBody>
          <a:bodyPr lIns="0" tIns="0" rIns="0" bIns="0" anchor="b">
            <a:noAutofit/>
          </a:bodyPr>
          <a:lstStyle/>
          <a:p>
            <a:pPr lvl="0"/>
            <a:fld id="{68289372-55EA-4F33-89FB-85868805866B}" type="slidenum">
              <a:t>53</a:t>
            </a:fld>
            <a:endParaRPr lang="fr-FR"/>
          </a:p>
        </p:txBody>
      </p:sp>
      <p:sp>
        <p:nvSpPr>
          <p:cNvPr id="2" name="Espace réservé de l'image des diapositives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Espace réservé des notes 2"/>
          <p:cNvSpPr txBox="1">
            <a:spLocks noGrp="1"/>
          </p:cNvSpPr>
          <p:nvPr>
            <p:ph type="body" sz="quarter" idx="1"/>
          </p:nvPr>
        </p:nvSpPr>
        <p:spPr>
          <a:xfrm>
            <a:off x="756000" y="5078520"/>
            <a:ext cx="6047640" cy="4811400"/>
          </a:xfrm>
        </p:spPr>
        <p:txBody>
          <a:bodyPr>
            <a:spAutoFit/>
          </a:bodyPr>
          <a:lstStyle/>
          <a:p>
            <a:endParaRPr lang="fr-FR"/>
          </a:p>
        </p:txBody>
      </p:sp>
    </p:spTree>
    <p:extLst>
      <p:ext uri="{BB962C8B-B14F-4D97-AF65-F5344CB8AC3E}">
        <p14:creationId xmlns:p14="http://schemas.microsoft.com/office/powerpoint/2010/main" val="24261421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txBox="1">
            <a:spLocks noGrp="1"/>
          </p:cNvSpPr>
          <p:nvPr>
            <p:ph type="sldNum" sz="quarter" idx="5"/>
          </p:nvPr>
        </p:nvSpPr>
        <p:spPr>
          <a:ln/>
        </p:spPr>
        <p:txBody>
          <a:bodyPr lIns="0" tIns="0" rIns="0" bIns="0" anchor="b">
            <a:noAutofit/>
          </a:bodyPr>
          <a:lstStyle/>
          <a:p>
            <a:pPr lvl="0"/>
            <a:fld id="{79F68847-30C0-4E19-8ACA-82FFED64D197}" type="slidenum">
              <a:t>54</a:t>
            </a:fld>
            <a:endParaRPr lang="fr-FR"/>
          </a:p>
        </p:txBody>
      </p:sp>
      <p:sp>
        <p:nvSpPr>
          <p:cNvPr id="2" name="Espace réservé de l'image des diapositives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Espace réservé des notes 2"/>
          <p:cNvSpPr txBox="1">
            <a:spLocks noGrp="1"/>
          </p:cNvSpPr>
          <p:nvPr>
            <p:ph type="body" sz="quarter" idx="1"/>
          </p:nvPr>
        </p:nvSpPr>
        <p:spPr>
          <a:xfrm>
            <a:off x="756000" y="5078520"/>
            <a:ext cx="6047640" cy="4811400"/>
          </a:xfrm>
        </p:spPr>
        <p:txBody>
          <a:bodyPr>
            <a:spAutoFit/>
          </a:bodyPr>
          <a:lstStyle/>
          <a:p>
            <a:endParaRPr lang="fr-FR"/>
          </a:p>
        </p:txBody>
      </p:sp>
    </p:spTree>
    <p:extLst>
      <p:ext uri="{BB962C8B-B14F-4D97-AF65-F5344CB8AC3E}">
        <p14:creationId xmlns:p14="http://schemas.microsoft.com/office/powerpoint/2010/main" val="333055644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sz="quarter"/>
          </p:nvPr>
        </p:nvSpPr>
        <p:spPr/>
        <p:txBody>
          <a:bodyPr/>
          <a:lstStyle>
            <a:lvl1pPr defTabSz="447675">
              <a:tabLst>
                <a:tab pos="0" algn="l"/>
                <a:tab pos="446088" algn="l"/>
                <a:tab pos="896938" algn="l"/>
                <a:tab pos="1346200" algn="l"/>
                <a:tab pos="1793875" algn="l"/>
                <a:tab pos="2244725" algn="l"/>
                <a:tab pos="2693988" algn="l"/>
                <a:tab pos="3141663" algn="l"/>
                <a:tab pos="3592513" algn="l"/>
                <a:tab pos="4041775" algn="l"/>
                <a:tab pos="4492625" algn="l"/>
                <a:tab pos="4940300" algn="l"/>
                <a:tab pos="5389563" algn="l"/>
                <a:tab pos="5840413" algn="l"/>
                <a:tab pos="6288088" algn="l"/>
                <a:tab pos="6737350" algn="l"/>
                <a:tab pos="7188200" algn="l"/>
                <a:tab pos="7635875" algn="l"/>
                <a:tab pos="8085138" algn="l"/>
                <a:tab pos="8535988" algn="l"/>
                <a:tab pos="8985250" algn="l"/>
              </a:tabLst>
              <a:defRPr sz="2400">
                <a:solidFill>
                  <a:schemeClr val="bg1"/>
                </a:solidFill>
                <a:latin typeface="Arial" charset="0"/>
                <a:ea typeface="MS PGothic" charset="0"/>
                <a:cs typeface="MS PGothic" charset="0"/>
              </a:defRPr>
            </a:lvl1pPr>
            <a:lvl2pPr defTabSz="447675">
              <a:tabLst>
                <a:tab pos="0" algn="l"/>
                <a:tab pos="446088" algn="l"/>
                <a:tab pos="896938" algn="l"/>
                <a:tab pos="1346200" algn="l"/>
                <a:tab pos="1793875" algn="l"/>
                <a:tab pos="2244725" algn="l"/>
                <a:tab pos="2693988" algn="l"/>
                <a:tab pos="3141663" algn="l"/>
                <a:tab pos="3592513" algn="l"/>
                <a:tab pos="4041775" algn="l"/>
                <a:tab pos="4492625" algn="l"/>
                <a:tab pos="4940300" algn="l"/>
                <a:tab pos="5389563" algn="l"/>
                <a:tab pos="5840413" algn="l"/>
                <a:tab pos="6288088" algn="l"/>
                <a:tab pos="6737350" algn="l"/>
                <a:tab pos="7188200" algn="l"/>
                <a:tab pos="7635875" algn="l"/>
                <a:tab pos="8085138" algn="l"/>
                <a:tab pos="8535988" algn="l"/>
                <a:tab pos="8985250" algn="l"/>
              </a:tabLst>
              <a:defRPr sz="2400">
                <a:solidFill>
                  <a:schemeClr val="bg1"/>
                </a:solidFill>
                <a:latin typeface="Arial" charset="0"/>
                <a:ea typeface="MS PGothic" charset="0"/>
                <a:cs typeface="MS PGothic" charset="0"/>
              </a:defRPr>
            </a:lvl2pPr>
            <a:lvl3pPr defTabSz="447675">
              <a:tabLst>
                <a:tab pos="0" algn="l"/>
                <a:tab pos="446088" algn="l"/>
                <a:tab pos="896938" algn="l"/>
                <a:tab pos="1346200" algn="l"/>
                <a:tab pos="1793875" algn="l"/>
                <a:tab pos="2244725" algn="l"/>
                <a:tab pos="2693988" algn="l"/>
                <a:tab pos="3141663" algn="l"/>
                <a:tab pos="3592513" algn="l"/>
                <a:tab pos="4041775" algn="l"/>
                <a:tab pos="4492625" algn="l"/>
                <a:tab pos="4940300" algn="l"/>
                <a:tab pos="5389563" algn="l"/>
                <a:tab pos="5840413" algn="l"/>
                <a:tab pos="6288088" algn="l"/>
                <a:tab pos="6737350" algn="l"/>
                <a:tab pos="7188200" algn="l"/>
                <a:tab pos="7635875" algn="l"/>
                <a:tab pos="8085138" algn="l"/>
                <a:tab pos="8535988" algn="l"/>
                <a:tab pos="8985250" algn="l"/>
              </a:tabLst>
              <a:defRPr sz="2400">
                <a:solidFill>
                  <a:schemeClr val="bg1"/>
                </a:solidFill>
                <a:latin typeface="Arial" charset="0"/>
                <a:ea typeface="MS PGothic" charset="0"/>
                <a:cs typeface="MS PGothic" charset="0"/>
              </a:defRPr>
            </a:lvl3pPr>
            <a:lvl4pPr defTabSz="447675">
              <a:tabLst>
                <a:tab pos="0" algn="l"/>
                <a:tab pos="446088" algn="l"/>
                <a:tab pos="896938" algn="l"/>
                <a:tab pos="1346200" algn="l"/>
                <a:tab pos="1793875" algn="l"/>
                <a:tab pos="2244725" algn="l"/>
                <a:tab pos="2693988" algn="l"/>
                <a:tab pos="3141663" algn="l"/>
                <a:tab pos="3592513" algn="l"/>
                <a:tab pos="4041775" algn="l"/>
                <a:tab pos="4492625" algn="l"/>
                <a:tab pos="4940300" algn="l"/>
                <a:tab pos="5389563" algn="l"/>
                <a:tab pos="5840413" algn="l"/>
                <a:tab pos="6288088" algn="l"/>
                <a:tab pos="6737350" algn="l"/>
                <a:tab pos="7188200" algn="l"/>
                <a:tab pos="7635875" algn="l"/>
                <a:tab pos="8085138" algn="l"/>
                <a:tab pos="8535988" algn="l"/>
                <a:tab pos="8985250" algn="l"/>
              </a:tabLst>
              <a:defRPr sz="2400">
                <a:solidFill>
                  <a:schemeClr val="bg1"/>
                </a:solidFill>
                <a:latin typeface="Arial" charset="0"/>
                <a:ea typeface="MS PGothic" charset="0"/>
                <a:cs typeface="MS PGothic" charset="0"/>
              </a:defRPr>
            </a:lvl4pPr>
            <a:lvl5pPr defTabSz="447675">
              <a:tabLst>
                <a:tab pos="0" algn="l"/>
                <a:tab pos="446088" algn="l"/>
                <a:tab pos="896938" algn="l"/>
                <a:tab pos="1346200" algn="l"/>
                <a:tab pos="1793875" algn="l"/>
                <a:tab pos="2244725" algn="l"/>
                <a:tab pos="2693988" algn="l"/>
                <a:tab pos="3141663" algn="l"/>
                <a:tab pos="3592513" algn="l"/>
                <a:tab pos="4041775" algn="l"/>
                <a:tab pos="4492625" algn="l"/>
                <a:tab pos="4940300" algn="l"/>
                <a:tab pos="5389563" algn="l"/>
                <a:tab pos="5840413" algn="l"/>
                <a:tab pos="6288088" algn="l"/>
                <a:tab pos="6737350" algn="l"/>
                <a:tab pos="7188200" algn="l"/>
                <a:tab pos="7635875" algn="l"/>
                <a:tab pos="8085138" algn="l"/>
                <a:tab pos="8535988" algn="l"/>
                <a:tab pos="8985250" algn="l"/>
              </a:tabLst>
              <a:defRPr sz="2400">
                <a:solidFill>
                  <a:schemeClr val="bg1"/>
                </a:solidFill>
                <a:latin typeface="Arial" charset="0"/>
                <a:ea typeface="MS PGothic" charset="0"/>
                <a:cs typeface="MS PGothic" charset="0"/>
              </a:defRPr>
            </a:lvl5pPr>
            <a:lvl6pPr marL="2514600" indent="-228600" defTabSz="447675" eaLnBrk="0" fontAlgn="base" hangingPunct="0">
              <a:spcBef>
                <a:spcPct val="0"/>
              </a:spcBef>
              <a:spcAft>
                <a:spcPct val="0"/>
              </a:spcAft>
              <a:buClr>
                <a:srgbClr val="000000"/>
              </a:buClr>
              <a:buSzPct val="100000"/>
              <a:buFont typeface="Times New Roman" charset="0"/>
              <a:tabLst>
                <a:tab pos="0" algn="l"/>
                <a:tab pos="446088" algn="l"/>
                <a:tab pos="896938" algn="l"/>
                <a:tab pos="1346200" algn="l"/>
                <a:tab pos="1793875" algn="l"/>
                <a:tab pos="2244725" algn="l"/>
                <a:tab pos="2693988" algn="l"/>
                <a:tab pos="3141663" algn="l"/>
                <a:tab pos="3592513" algn="l"/>
                <a:tab pos="4041775" algn="l"/>
                <a:tab pos="4492625" algn="l"/>
                <a:tab pos="4940300" algn="l"/>
                <a:tab pos="5389563" algn="l"/>
                <a:tab pos="5840413" algn="l"/>
                <a:tab pos="6288088" algn="l"/>
                <a:tab pos="6737350" algn="l"/>
                <a:tab pos="7188200" algn="l"/>
                <a:tab pos="7635875" algn="l"/>
                <a:tab pos="8085138" algn="l"/>
                <a:tab pos="8535988" algn="l"/>
                <a:tab pos="8985250" algn="l"/>
              </a:tabLst>
              <a:defRPr sz="2400">
                <a:solidFill>
                  <a:schemeClr val="bg1"/>
                </a:solidFill>
                <a:latin typeface="Arial" charset="0"/>
                <a:ea typeface="MS PGothic" charset="0"/>
                <a:cs typeface="MS PGothic" charset="0"/>
              </a:defRPr>
            </a:lvl6pPr>
            <a:lvl7pPr marL="2971800" indent="-228600" defTabSz="447675" eaLnBrk="0" fontAlgn="base" hangingPunct="0">
              <a:spcBef>
                <a:spcPct val="0"/>
              </a:spcBef>
              <a:spcAft>
                <a:spcPct val="0"/>
              </a:spcAft>
              <a:buClr>
                <a:srgbClr val="000000"/>
              </a:buClr>
              <a:buSzPct val="100000"/>
              <a:buFont typeface="Times New Roman" charset="0"/>
              <a:tabLst>
                <a:tab pos="0" algn="l"/>
                <a:tab pos="446088" algn="l"/>
                <a:tab pos="896938" algn="l"/>
                <a:tab pos="1346200" algn="l"/>
                <a:tab pos="1793875" algn="l"/>
                <a:tab pos="2244725" algn="l"/>
                <a:tab pos="2693988" algn="l"/>
                <a:tab pos="3141663" algn="l"/>
                <a:tab pos="3592513" algn="l"/>
                <a:tab pos="4041775" algn="l"/>
                <a:tab pos="4492625" algn="l"/>
                <a:tab pos="4940300" algn="l"/>
                <a:tab pos="5389563" algn="l"/>
                <a:tab pos="5840413" algn="l"/>
                <a:tab pos="6288088" algn="l"/>
                <a:tab pos="6737350" algn="l"/>
                <a:tab pos="7188200" algn="l"/>
                <a:tab pos="7635875" algn="l"/>
                <a:tab pos="8085138" algn="l"/>
                <a:tab pos="8535988" algn="l"/>
                <a:tab pos="8985250" algn="l"/>
              </a:tabLst>
              <a:defRPr sz="2400">
                <a:solidFill>
                  <a:schemeClr val="bg1"/>
                </a:solidFill>
                <a:latin typeface="Arial" charset="0"/>
                <a:ea typeface="MS PGothic" charset="0"/>
                <a:cs typeface="MS PGothic" charset="0"/>
              </a:defRPr>
            </a:lvl7pPr>
            <a:lvl8pPr marL="3429000" indent="-228600" defTabSz="447675" eaLnBrk="0" fontAlgn="base" hangingPunct="0">
              <a:spcBef>
                <a:spcPct val="0"/>
              </a:spcBef>
              <a:spcAft>
                <a:spcPct val="0"/>
              </a:spcAft>
              <a:buClr>
                <a:srgbClr val="000000"/>
              </a:buClr>
              <a:buSzPct val="100000"/>
              <a:buFont typeface="Times New Roman" charset="0"/>
              <a:tabLst>
                <a:tab pos="0" algn="l"/>
                <a:tab pos="446088" algn="l"/>
                <a:tab pos="896938" algn="l"/>
                <a:tab pos="1346200" algn="l"/>
                <a:tab pos="1793875" algn="l"/>
                <a:tab pos="2244725" algn="l"/>
                <a:tab pos="2693988" algn="l"/>
                <a:tab pos="3141663" algn="l"/>
                <a:tab pos="3592513" algn="l"/>
                <a:tab pos="4041775" algn="l"/>
                <a:tab pos="4492625" algn="l"/>
                <a:tab pos="4940300" algn="l"/>
                <a:tab pos="5389563" algn="l"/>
                <a:tab pos="5840413" algn="l"/>
                <a:tab pos="6288088" algn="l"/>
                <a:tab pos="6737350" algn="l"/>
                <a:tab pos="7188200" algn="l"/>
                <a:tab pos="7635875" algn="l"/>
                <a:tab pos="8085138" algn="l"/>
                <a:tab pos="8535988" algn="l"/>
                <a:tab pos="8985250" algn="l"/>
              </a:tabLst>
              <a:defRPr sz="2400">
                <a:solidFill>
                  <a:schemeClr val="bg1"/>
                </a:solidFill>
                <a:latin typeface="Arial" charset="0"/>
                <a:ea typeface="MS PGothic" charset="0"/>
                <a:cs typeface="MS PGothic" charset="0"/>
              </a:defRPr>
            </a:lvl8pPr>
            <a:lvl9pPr marL="3886200" indent="-228600" defTabSz="447675" eaLnBrk="0" fontAlgn="base" hangingPunct="0">
              <a:spcBef>
                <a:spcPct val="0"/>
              </a:spcBef>
              <a:spcAft>
                <a:spcPct val="0"/>
              </a:spcAft>
              <a:buClr>
                <a:srgbClr val="000000"/>
              </a:buClr>
              <a:buSzPct val="100000"/>
              <a:buFont typeface="Times New Roman" charset="0"/>
              <a:tabLst>
                <a:tab pos="0" algn="l"/>
                <a:tab pos="446088" algn="l"/>
                <a:tab pos="896938" algn="l"/>
                <a:tab pos="1346200" algn="l"/>
                <a:tab pos="1793875" algn="l"/>
                <a:tab pos="2244725" algn="l"/>
                <a:tab pos="2693988" algn="l"/>
                <a:tab pos="3141663" algn="l"/>
                <a:tab pos="3592513" algn="l"/>
                <a:tab pos="4041775" algn="l"/>
                <a:tab pos="4492625" algn="l"/>
                <a:tab pos="4940300" algn="l"/>
                <a:tab pos="5389563" algn="l"/>
                <a:tab pos="5840413" algn="l"/>
                <a:tab pos="6288088" algn="l"/>
                <a:tab pos="6737350" algn="l"/>
                <a:tab pos="7188200" algn="l"/>
                <a:tab pos="7635875" algn="l"/>
                <a:tab pos="8085138" algn="l"/>
                <a:tab pos="8535988" algn="l"/>
                <a:tab pos="8985250" algn="l"/>
              </a:tabLst>
              <a:defRPr sz="2400">
                <a:solidFill>
                  <a:schemeClr val="bg1"/>
                </a:solidFill>
                <a:latin typeface="Arial" charset="0"/>
                <a:ea typeface="MS PGothic" charset="0"/>
                <a:cs typeface="MS PGothic" charset="0"/>
              </a:defRPr>
            </a:lvl9pPr>
          </a:lstStyle>
          <a:p>
            <a:pPr>
              <a:defRPr/>
            </a:pPr>
            <a:fld id="{324445FA-92A1-014E-BF14-E836DA724AA1}" type="slidenum">
              <a:rPr lang="fr-FR" sz="1200" smtClean="0">
                <a:solidFill>
                  <a:srgbClr val="000000"/>
                </a:solidFill>
              </a:rPr>
              <a:pPr>
                <a:defRPr/>
              </a:pPr>
              <a:t>55</a:t>
            </a:fld>
            <a:endParaRPr lang="fr-FR" sz="1200" smtClean="0">
              <a:solidFill>
                <a:srgbClr val="000000"/>
              </a:solidFill>
            </a:endParaRPr>
          </a:p>
        </p:txBody>
      </p:sp>
      <p:sp>
        <p:nvSpPr>
          <p:cNvPr id="66561" name="Text Box 1"/>
          <p:cNvSpPr>
            <a:spLocks noGrp="1" noRot="1" noChangeAspect="1" noChangeArrowheads="1" noTextEdit="1"/>
          </p:cNvSpPr>
          <p:nvPr>
            <p:ph type="sldImg"/>
          </p:nvPr>
        </p:nvSpPr>
        <p:spPr>
          <a:xfrm>
            <a:off x="917575" y="746125"/>
            <a:ext cx="4962525" cy="3722688"/>
          </a:xfrm>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66562" name="Text Box 2"/>
          <p:cNvSpPr>
            <a:spLocks noGrp="1" noChangeArrowheads="1"/>
          </p:cNvSpPr>
          <p:nvPr>
            <p:ph type="body" idx="1"/>
          </p:nvPr>
        </p:nvSpPr>
        <p:spPr>
          <a:xfrm>
            <a:off x="906463" y="4716463"/>
            <a:ext cx="4986337" cy="4467225"/>
          </a:xfrm>
          <a:ln/>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91460" tIns="45730" rIns="91460" bIns="45730" anchor="ctr"/>
          <a:lstStyle/>
          <a:p>
            <a:pPr>
              <a:defRPr/>
            </a:pPr>
            <a:endParaRPr lang="fr-FR" smtClean="0">
              <a:ea typeface="ＭＳ Ｐゴシック" charset="0"/>
              <a:cs typeface="+mn-cs"/>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sz="quarter"/>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defTabSz="465138">
              <a:tabLst>
                <a:tab pos="0" algn="l"/>
                <a:tab pos="463550" algn="l"/>
                <a:tab pos="930275" algn="l"/>
                <a:tab pos="1395413" algn="l"/>
                <a:tab pos="1860550" algn="l"/>
                <a:tab pos="2327275" algn="l"/>
                <a:tab pos="2792413" algn="l"/>
                <a:tab pos="3257550" algn="l"/>
                <a:tab pos="3724275" algn="l"/>
                <a:tab pos="4189413" algn="l"/>
                <a:tab pos="4656138" algn="l"/>
                <a:tab pos="5121275" algn="l"/>
                <a:tab pos="5586413" algn="l"/>
                <a:tab pos="6053138" algn="l"/>
                <a:tab pos="6518275" algn="l"/>
                <a:tab pos="6983413" algn="l"/>
                <a:tab pos="7450138" algn="l"/>
                <a:tab pos="7915275" algn="l"/>
                <a:tab pos="8380413" algn="l"/>
                <a:tab pos="8847138" algn="l"/>
                <a:tab pos="9312275" algn="l"/>
              </a:tabLst>
              <a:defRPr sz="2400">
                <a:solidFill>
                  <a:schemeClr val="bg1"/>
                </a:solidFill>
                <a:latin typeface="Arial" panose="020B0604020202020204" pitchFamily="34" charset="0"/>
                <a:ea typeface="MS PGothic" panose="020B0600070205080204" pitchFamily="34" charset="-128"/>
              </a:defRPr>
            </a:lvl1pPr>
            <a:lvl2pPr defTabSz="465138">
              <a:tabLst>
                <a:tab pos="0" algn="l"/>
                <a:tab pos="463550" algn="l"/>
                <a:tab pos="930275" algn="l"/>
                <a:tab pos="1395413" algn="l"/>
                <a:tab pos="1860550" algn="l"/>
                <a:tab pos="2327275" algn="l"/>
                <a:tab pos="2792413" algn="l"/>
                <a:tab pos="3257550" algn="l"/>
                <a:tab pos="3724275" algn="l"/>
                <a:tab pos="4189413" algn="l"/>
                <a:tab pos="4656138" algn="l"/>
                <a:tab pos="5121275" algn="l"/>
                <a:tab pos="5586413" algn="l"/>
                <a:tab pos="6053138" algn="l"/>
                <a:tab pos="6518275" algn="l"/>
                <a:tab pos="6983413" algn="l"/>
                <a:tab pos="7450138" algn="l"/>
                <a:tab pos="7915275" algn="l"/>
                <a:tab pos="8380413" algn="l"/>
                <a:tab pos="8847138" algn="l"/>
                <a:tab pos="9312275" algn="l"/>
              </a:tabLst>
              <a:defRPr sz="2400">
                <a:solidFill>
                  <a:schemeClr val="bg1"/>
                </a:solidFill>
                <a:latin typeface="Arial" panose="020B0604020202020204" pitchFamily="34" charset="0"/>
                <a:ea typeface="MS PGothic" panose="020B0600070205080204" pitchFamily="34" charset="-128"/>
              </a:defRPr>
            </a:lvl2pPr>
            <a:lvl3pPr defTabSz="465138">
              <a:tabLst>
                <a:tab pos="0" algn="l"/>
                <a:tab pos="463550" algn="l"/>
                <a:tab pos="930275" algn="l"/>
                <a:tab pos="1395413" algn="l"/>
                <a:tab pos="1860550" algn="l"/>
                <a:tab pos="2327275" algn="l"/>
                <a:tab pos="2792413" algn="l"/>
                <a:tab pos="3257550" algn="l"/>
                <a:tab pos="3724275" algn="l"/>
                <a:tab pos="4189413" algn="l"/>
                <a:tab pos="4656138" algn="l"/>
                <a:tab pos="5121275" algn="l"/>
                <a:tab pos="5586413" algn="l"/>
                <a:tab pos="6053138" algn="l"/>
                <a:tab pos="6518275" algn="l"/>
                <a:tab pos="6983413" algn="l"/>
                <a:tab pos="7450138" algn="l"/>
                <a:tab pos="7915275" algn="l"/>
                <a:tab pos="8380413" algn="l"/>
                <a:tab pos="8847138" algn="l"/>
                <a:tab pos="9312275" algn="l"/>
              </a:tabLst>
              <a:defRPr sz="2400">
                <a:solidFill>
                  <a:schemeClr val="bg1"/>
                </a:solidFill>
                <a:latin typeface="Arial" panose="020B0604020202020204" pitchFamily="34" charset="0"/>
                <a:ea typeface="MS PGothic" panose="020B0600070205080204" pitchFamily="34" charset="-128"/>
              </a:defRPr>
            </a:lvl3pPr>
            <a:lvl4pPr defTabSz="465138">
              <a:tabLst>
                <a:tab pos="0" algn="l"/>
                <a:tab pos="463550" algn="l"/>
                <a:tab pos="930275" algn="l"/>
                <a:tab pos="1395413" algn="l"/>
                <a:tab pos="1860550" algn="l"/>
                <a:tab pos="2327275" algn="l"/>
                <a:tab pos="2792413" algn="l"/>
                <a:tab pos="3257550" algn="l"/>
                <a:tab pos="3724275" algn="l"/>
                <a:tab pos="4189413" algn="l"/>
                <a:tab pos="4656138" algn="l"/>
                <a:tab pos="5121275" algn="l"/>
                <a:tab pos="5586413" algn="l"/>
                <a:tab pos="6053138" algn="l"/>
                <a:tab pos="6518275" algn="l"/>
                <a:tab pos="6983413" algn="l"/>
                <a:tab pos="7450138" algn="l"/>
                <a:tab pos="7915275" algn="l"/>
                <a:tab pos="8380413" algn="l"/>
                <a:tab pos="8847138" algn="l"/>
                <a:tab pos="9312275" algn="l"/>
              </a:tabLst>
              <a:defRPr sz="2400">
                <a:solidFill>
                  <a:schemeClr val="bg1"/>
                </a:solidFill>
                <a:latin typeface="Arial" panose="020B0604020202020204" pitchFamily="34" charset="0"/>
                <a:ea typeface="MS PGothic" panose="020B0600070205080204" pitchFamily="34" charset="-128"/>
              </a:defRPr>
            </a:lvl4pPr>
            <a:lvl5pPr defTabSz="465138">
              <a:tabLst>
                <a:tab pos="0" algn="l"/>
                <a:tab pos="463550" algn="l"/>
                <a:tab pos="930275" algn="l"/>
                <a:tab pos="1395413" algn="l"/>
                <a:tab pos="1860550" algn="l"/>
                <a:tab pos="2327275" algn="l"/>
                <a:tab pos="2792413" algn="l"/>
                <a:tab pos="3257550" algn="l"/>
                <a:tab pos="3724275" algn="l"/>
                <a:tab pos="4189413" algn="l"/>
                <a:tab pos="4656138" algn="l"/>
                <a:tab pos="5121275" algn="l"/>
                <a:tab pos="5586413" algn="l"/>
                <a:tab pos="6053138" algn="l"/>
                <a:tab pos="6518275" algn="l"/>
                <a:tab pos="6983413" algn="l"/>
                <a:tab pos="7450138" algn="l"/>
                <a:tab pos="7915275" algn="l"/>
                <a:tab pos="8380413" algn="l"/>
                <a:tab pos="8847138" algn="l"/>
                <a:tab pos="9312275" algn="l"/>
              </a:tabLst>
              <a:defRPr sz="2400">
                <a:solidFill>
                  <a:schemeClr val="bg1"/>
                </a:solidFill>
                <a:latin typeface="Arial" panose="020B0604020202020204" pitchFamily="34" charset="0"/>
                <a:ea typeface="MS PGothic" panose="020B0600070205080204" pitchFamily="34" charset="-128"/>
              </a:defRPr>
            </a:lvl5pPr>
            <a:lvl6pPr marL="2514600" indent="-228600" defTabSz="465138" eaLnBrk="0" fontAlgn="base" hangingPunct="0">
              <a:spcBef>
                <a:spcPct val="0"/>
              </a:spcBef>
              <a:spcAft>
                <a:spcPct val="0"/>
              </a:spcAft>
              <a:buClr>
                <a:srgbClr val="000000"/>
              </a:buClr>
              <a:buSzPct val="100000"/>
              <a:buFont typeface="Times New Roman" panose="02020603050405020304" pitchFamily="18" charset="0"/>
              <a:tabLst>
                <a:tab pos="0" algn="l"/>
                <a:tab pos="463550" algn="l"/>
                <a:tab pos="930275" algn="l"/>
                <a:tab pos="1395413" algn="l"/>
                <a:tab pos="1860550" algn="l"/>
                <a:tab pos="2327275" algn="l"/>
                <a:tab pos="2792413" algn="l"/>
                <a:tab pos="3257550" algn="l"/>
                <a:tab pos="3724275" algn="l"/>
                <a:tab pos="4189413" algn="l"/>
                <a:tab pos="4656138" algn="l"/>
                <a:tab pos="5121275" algn="l"/>
                <a:tab pos="5586413" algn="l"/>
                <a:tab pos="6053138" algn="l"/>
                <a:tab pos="6518275" algn="l"/>
                <a:tab pos="6983413" algn="l"/>
                <a:tab pos="7450138" algn="l"/>
                <a:tab pos="7915275" algn="l"/>
                <a:tab pos="8380413" algn="l"/>
                <a:tab pos="8847138" algn="l"/>
                <a:tab pos="9312275" algn="l"/>
              </a:tabLst>
              <a:defRPr sz="2400">
                <a:solidFill>
                  <a:schemeClr val="bg1"/>
                </a:solidFill>
                <a:latin typeface="Arial" panose="020B0604020202020204" pitchFamily="34" charset="0"/>
                <a:ea typeface="MS PGothic" panose="020B0600070205080204" pitchFamily="34" charset="-128"/>
              </a:defRPr>
            </a:lvl6pPr>
            <a:lvl7pPr marL="2971800" indent="-228600" defTabSz="465138" eaLnBrk="0" fontAlgn="base" hangingPunct="0">
              <a:spcBef>
                <a:spcPct val="0"/>
              </a:spcBef>
              <a:spcAft>
                <a:spcPct val="0"/>
              </a:spcAft>
              <a:buClr>
                <a:srgbClr val="000000"/>
              </a:buClr>
              <a:buSzPct val="100000"/>
              <a:buFont typeface="Times New Roman" panose="02020603050405020304" pitchFamily="18" charset="0"/>
              <a:tabLst>
                <a:tab pos="0" algn="l"/>
                <a:tab pos="463550" algn="l"/>
                <a:tab pos="930275" algn="l"/>
                <a:tab pos="1395413" algn="l"/>
                <a:tab pos="1860550" algn="l"/>
                <a:tab pos="2327275" algn="l"/>
                <a:tab pos="2792413" algn="l"/>
                <a:tab pos="3257550" algn="l"/>
                <a:tab pos="3724275" algn="l"/>
                <a:tab pos="4189413" algn="l"/>
                <a:tab pos="4656138" algn="l"/>
                <a:tab pos="5121275" algn="l"/>
                <a:tab pos="5586413" algn="l"/>
                <a:tab pos="6053138" algn="l"/>
                <a:tab pos="6518275" algn="l"/>
                <a:tab pos="6983413" algn="l"/>
                <a:tab pos="7450138" algn="l"/>
                <a:tab pos="7915275" algn="l"/>
                <a:tab pos="8380413" algn="l"/>
                <a:tab pos="8847138" algn="l"/>
                <a:tab pos="9312275" algn="l"/>
              </a:tabLst>
              <a:defRPr sz="2400">
                <a:solidFill>
                  <a:schemeClr val="bg1"/>
                </a:solidFill>
                <a:latin typeface="Arial" panose="020B0604020202020204" pitchFamily="34" charset="0"/>
                <a:ea typeface="MS PGothic" panose="020B0600070205080204" pitchFamily="34" charset="-128"/>
              </a:defRPr>
            </a:lvl7pPr>
            <a:lvl8pPr marL="3429000" indent="-228600" defTabSz="465138" eaLnBrk="0" fontAlgn="base" hangingPunct="0">
              <a:spcBef>
                <a:spcPct val="0"/>
              </a:spcBef>
              <a:spcAft>
                <a:spcPct val="0"/>
              </a:spcAft>
              <a:buClr>
                <a:srgbClr val="000000"/>
              </a:buClr>
              <a:buSzPct val="100000"/>
              <a:buFont typeface="Times New Roman" panose="02020603050405020304" pitchFamily="18" charset="0"/>
              <a:tabLst>
                <a:tab pos="0" algn="l"/>
                <a:tab pos="463550" algn="l"/>
                <a:tab pos="930275" algn="l"/>
                <a:tab pos="1395413" algn="l"/>
                <a:tab pos="1860550" algn="l"/>
                <a:tab pos="2327275" algn="l"/>
                <a:tab pos="2792413" algn="l"/>
                <a:tab pos="3257550" algn="l"/>
                <a:tab pos="3724275" algn="l"/>
                <a:tab pos="4189413" algn="l"/>
                <a:tab pos="4656138" algn="l"/>
                <a:tab pos="5121275" algn="l"/>
                <a:tab pos="5586413" algn="l"/>
                <a:tab pos="6053138" algn="l"/>
                <a:tab pos="6518275" algn="l"/>
                <a:tab pos="6983413" algn="l"/>
                <a:tab pos="7450138" algn="l"/>
                <a:tab pos="7915275" algn="l"/>
                <a:tab pos="8380413" algn="l"/>
                <a:tab pos="8847138" algn="l"/>
                <a:tab pos="9312275" algn="l"/>
              </a:tabLst>
              <a:defRPr sz="2400">
                <a:solidFill>
                  <a:schemeClr val="bg1"/>
                </a:solidFill>
                <a:latin typeface="Arial" panose="020B0604020202020204" pitchFamily="34" charset="0"/>
                <a:ea typeface="MS PGothic" panose="020B0600070205080204" pitchFamily="34" charset="-128"/>
              </a:defRPr>
            </a:lvl8pPr>
            <a:lvl9pPr marL="3886200" indent="-228600" defTabSz="465138" eaLnBrk="0" fontAlgn="base" hangingPunct="0">
              <a:spcBef>
                <a:spcPct val="0"/>
              </a:spcBef>
              <a:spcAft>
                <a:spcPct val="0"/>
              </a:spcAft>
              <a:buClr>
                <a:srgbClr val="000000"/>
              </a:buClr>
              <a:buSzPct val="100000"/>
              <a:buFont typeface="Times New Roman" panose="02020603050405020304" pitchFamily="18" charset="0"/>
              <a:tabLst>
                <a:tab pos="0" algn="l"/>
                <a:tab pos="463550" algn="l"/>
                <a:tab pos="930275" algn="l"/>
                <a:tab pos="1395413" algn="l"/>
                <a:tab pos="1860550" algn="l"/>
                <a:tab pos="2327275" algn="l"/>
                <a:tab pos="2792413" algn="l"/>
                <a:tab pos="3257550" algn="l"/>
                <a:tab pos="3724275" algn="l"/>
                <a:tab pos="4189413" algn="l"/>
                <a:tab pos="4656138" algn="l"/>
                <a:tab pos="5121275" algn="l"/>
                <a:tab pos="5586413" algn="l"/>
                <a:tab pos="6053138" algn="l"/>
                <a:tab pos="6518275" algn="l"/>
                <a:tab pos="6983413" algn="l"/>
                <a:tab pos="7450138" algn="l"/>
                <a:tab pos="7915275" algn="l"/>
                <a:tab pos="8380413" algn="l"/>
                <a:tab pos="8847138" algn="l"/>
                <a:tab pos="9312275" algn="l"/>
              </a:tabLst>
              <a:defRPr sz="2400">
                <a:solidFill>
                  <a:schemeClr val="bg1"/>
                </a:solidFill>
                <a:latin typeface="Arial" panose="020B0604020202020204" pitchFamily="34" charset="0"/>
                <a:ea typeface="MS PGothic" panose="020B0600070205080204" pitchFamily="34" charset="-128"/>
              </a:defRPr>
            </a:lvl9pPr>
          </a:lstStyle>
          <a:p>
            <a:fld id="{6AD2B8CA-0704-428E-A79A-705453A2D5BF}" type="slidenum">
              <a:rPr lang="fr-FR" altLang="fr-FR" sz="1200">
                <a:solidFill>
                  <a:srgbClr val="000000"/>
                </a:solidFill>
              </a:rPr>
              <a:pPr/>
              <a:t>56</a:t>
            </a:fld>
            <a:endParaRPr lang="fr-FR" altLang="fr-FR" sz="1200">
              <a:solidFill>
                <a:srgbClr val="000000"/>
              </a:solidFill>
            </a:endParaRPr>
          </a:p>
        </p:txBody>
      </p:sp>
      <p:sp>
        <p:nvSpPr>
          <p:cNvPr id="73729" name="Text Box 1"/>
          <p:cNvSpPr>
            <a:spLocks noGrp="1" noRot="1" noChangeAspect="1" noChangeArrowheads="1"/>
          </p:cNvSpPr>
          <p:nvPr>
            <p:ph type="sldImg"/>
          </p:nvPr>
        </p:nvSpPr>
        <p:spPr>
          <a:xfrm>
            <a:off x="990600" y="768350"/>
            <a:ext cx="5118100" cy="3838575"/>
          </a:xfrm>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73730" name="Text Box 2"/>
          <p:cNvSpPr>
            <a:spLocks noGrp="1" noChangeArrowheads="1"/>
          </p:cNvSpPr>
          <p:nvPr>
            <p:ph type="body" idx="1"/>
          </p:nvPr>
        </p:nvSpPr>
        <p:spPr>
          <a:xfrm>
            <a:off x="946150" y="4862513"/>
            <a:ext cx="5208588" cy="46053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94787" tIns="47393" rIns="94787" bIns="47393" anchor="ctr"/>
          <a:lstStyle/>
          <a:p>
            <a:pPr>
              <a:buFont typeface="Times New Roman" charset="0"/>
              <a:buNone/>
              <a:defRPr/>
            </a:pPr>
            <a:endParaRPr lang="fr-FR" smtClean="0">
              <a:ea typeface="ＭＳ Ｐゴシック" charset="0"/>
              <a:cs typeface="+mn-cs"/>
            </a:endParaRPr>
          </a:p>
        </p:txBody>
      </p:sp>
    </p:spTree>
    <p:extLst>
      <p:ext uri="{BB962C8B-B14F-4D97-AF65-F5344CB8AC3E}">
        <p14:creationId xmlns:p14="http://schemas.microsoft.com/office/powerpoint/2010/main" val="344226637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sz="quarter"/>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defTabSz="465138">
              <a:tabLst>
                <a:tab pos="0" algn="l"/>
                <a:tab pos="463550" algn="l"/>
                <a:tab pos="930275" algn="l"/>
                <a:tab pos="1395413" algn="l"/>
                <a:tab pos="1860550" algn="l"/>
                <a:tab pos="2327275" algn="l"/>
                <a:tab pos="2792413" algn="l"/>
                <a:tab pos="3257550" algn="l"/>
                <a:tab pos="3724275" algn="l"/>
                <a:tab pos="4189413" algn="l"/>
                <a:tab pos="4656138" algn="l"/>
                <a:tab pos="5121275" algn="l"/>
                <a:tab pos="5586413" algn="l"/>
                <a:tab pos="6053138" algn="l"/>
                <a:tab pos="6518275" algn="l"/>
                <a:tab pos="6983413" algn="l"/>
                <a:tab pos="7450138" algn="l"/>
                <a:tab pos="7915275" algn="l"/>
                <a:tab pos="8380413" algn="l"/>
                <a:tab pos="8847138" algn="l"/>
                <a:tab pos="9312275" algn="l"/>
              </a:tabLst>
              <a:defRPr sz="2400">
                <a:solidFill>
                  <a:schemeClr val="bg1"/>
                </a:solidFill>
                <a:latin typeface="Arial" panose="020B0604020202020204" pitchFamily="34" charset="0"/>
                <a:ea typeface="MS PGothic" panose="020B0600070205080204" pitchFamily="34" charset="-128"/>
              </a:defRPr>
            </a:lvl1pPr>
            <a:lvl2pPr defTabSz="465138">
              <a:tabLst>
                <a:tab pos="0" algn="l"/>
                <a:tab pos="463550" algn="l"/>
                <a:tab pos="930275" algn="l"/>
                <a:tab pos="1395413" algn="l"/>
                <a:tab pos="1860550" algn="l"/>
                <a:tab pos="2327275" algn="l"/>
                <a:tab pos="2792413" algn="l"/>
                <a:tab pos="3257550" algn="l"/>
                <a:tab pos="3724275" algn="l"/>
                <a:tab pos="4189413" algn="l"/>
                <a:tab pos="4656138" algn="l"/>
                <a:tab pos="5121275" algn="l"/>
                <a:tab pos="5586413" algn="l"/>
                <a:tab pos="6053138" algn="l"/>
                <a:tab pos="6518275" algn="l"/>
                <a:tab pos="6983413" algn="l"/>
                <a:tab pos="7450138" algn="l"/>
                <a:tab pos="7915275" algn="l"/>
                <a:tab pos="8380413" algn="l"/>
                <a:tab pos="8847138" algn="l"/>
                <a:tab pos="9312275" algn="l"/>
              </a:tabLst>
              <a:defRPr sz="2400">
                <a:solidFill>
                  <a:schemeClr val="bg1"/>
                </a:solidFill>
                <a:latin typeface="Arial" panose="020B0604020202020204" pitchFamily="34" charset="0"/>
                <a:ea typeface="MS PGothic" panose="020B0600070205080204" pitchFamily="34" charset="-128"/>
              </a:defRPr>
            </a:lvl2pPr>
            <a:lvl3pPr defTabSz="465138">
              <a:tabLst>
                <a:tab pos="0" algn="l"/>
                <a:tab pos="463550" algn="l"/>
                <a:tab pos="930275" algn="l"/>
                <a:tab pos="1395413" algn="l"/>
                <a:tab pos="1860550" algn="l"/>
                <a:tab pos="2327275" algn="l"/>
                <a:tab pos="2792413" algn="l"/>
                <a:tab pos="3257550" algn="l"/>
                <a:tab pos="3724275" algn="l"/>
                <a:tab pos="4189413" algn="l"/>
                <a:tab pos="4656138" algn="l"/>
                <a:tab pos="5121275" algn="l"/>
                <a:tab pos="5586413" algn="l"/>
                <a:tab pos="6053138" algn="l"/>
                <a:tab pos="6518275" algn="l"/>
                <a:tab pos="6983413" algn="l"/>
                <a:tab pos="7450138" algn="l"/>
                <a:tab pos="7915275" algn="l"/>
                <a:tab pos="8380413" algn="l"/>
                <a:tab pos="8847138" algn="l"/>
                <a:tab pos="9312275" algn="l"/>
              </a:tabLst>
              <a:defRPr sz="2400">
                <a:solidFill>
                  <a:schemeClr val="bg1"/>
                </a:solidFill>
                <a:latin typeface="Arial" panose="020B0604020202020204" pitchFamily="34" charset="0"/>
                <a:ea typeface="MS PGothic" panose="020B0600070205080204" pitchFamily="34" charset="-128"/>
              </a:defRPr>
            </a:lvl3pPr>
            <a:lvl4pPr defTabSz="465138">
              <a:tabLst>
                <a:tab pos="0" algn="l"/>
                <a:tab pos="463550" algn="l"/>
                <a:tab pos="930275" algn="l"/>
                <a:tab pos="1395413" algn="l"/>
                <a:tab pos="1860550" algn="l"/>
                <a:tab pos="2327275" algn="l"/>
                <a:tab pos="2792413" algn="l"/>
                <a:tab pos="3257550" algn="l"/>
                <a:tab pos="3724275" algn="l"/>
                <a:tab pos="4189413" algn="l"/>
                <a:tab pos="4656138" algn="l"/>
                <a:tab pos="5121275" algn="l"/>
                <a:tab pos="5586413" algn="l"/>
                <a:tab pos="6053138" algn="l"/>
                <a:tab pos="6518275" algn="l"/>
                <a:tab pos="6983413" algn="l"/>
                <a:tab pos="7450138" algn="l"/>
                <a:tab pos="7915275" algn="l"/>
                <a:tab pos="8380413" algn="l"/>
                <a:tab pos="8847138" algn="l"/>
                <a:tab pos="9312275" algn="l"/>
              </a:tabLst>
              <a:defRPr sz="2400">
                <a:solidFill>
                  <a:schemeClr val="bg1"/>
                </a:solidFill>
                <a:latin typeface="Arial" panose="020B0604020202020204" pitchFamily="34" charset="0"/>
                <a:ea typeface="MS PGothic" panose="020B0600070205080204" pitchFamily="34" charset="-128"/>
              </a:defRPr>
            </a:lvl4pPr>
            <a:lvl5pPr defTabSz="465138">
              <a:tabLst>
                <a:tab pos="0" algn="l"/>
                <a:tab pos="463550" algn="l"/>
                <a:tab pos="930275" algn="l"/>
                <a:tab pos="1395413" algn="l"/>
                <a:tab pos="1860550" algn="l"/>
                <a:tab pos="2327275" algn="l"/>
                <a:tab pos="2792413" algn="l"/>
                <a:tab pos="3257550" algn="l"/>
                <a:tab pos="3724275" algn="l"/>
                <a:tab pos="4189413" algn="l"/>
                <a:tab pos="4656138" algn="l"/>
                <a:tab pos="5121275" algn="l"/>
                <a:tab pos="5586413" algn="l"/>
                <a:tab pos="6053138" algn="l"/>
                <a:tab pos="6518275" algn="l"/>
                <a:tab pos="6983413" algn="l"/>
                <a:tab pos="7450138" algn="l"/>
                <a:tab pos="7915275" algn="l"/>
                <a:tab pos="8380413" algn="l"/>
                <a:tab pos="8847138" algn="l"/>
                <a:tab pos="9312275" algn="l"/>
              </a:tabLst>
              <a:defRPr sz="2400">
                <a:solidFill>
                  <a:schemeClr val="bg1"/>
                </a:solidFill>
                <a:latin typeface="Arial" panose="020B0604020202020204" pitchFamily="34" charset="0"/>
                <a:ea typeface="MS PGothic" panose="020B0600070205080204" pitchFamily="34" charset="-128"/>
              </a:defRPr>
            </a:lvl5pPr>
            <a:lvl6pPr marL="2514600" indent="-228600" defTabSz="465138" eaLnBrk="0" fontAlgn="base" hangingPunct="0">
              <a:spcBef>
                <a:spcPct val="0"/>
              </a:spcBef>
              <a:spcAft>
                <a:spcPct val="0"/>
              </a:spcAft>
              <a:buClr>
                <a:srgbClr val="000000"/>
              </a:buClr>
              <a:buSzPct val="100000"/>
              <a:buFont typeface="Times New Roman" panose="02020603050405020304" pitchFamily="18" charset="0"/>
              <a:tabLst>
                <a:tab pos="0" algn="l"/>
                <a:tab pos="463550" algn="l"/>
                <a:tab pos="930275" algn="l"/>
                <a:tab pos="1395413" algn="l"/>
                <a:tab pos="1860550" algn="l"/>
                <a:tab pos="2327275" algn="l"/>
                <a:tab pos="2792413" algn="l"/>
                <a:tab pos="3257550" algn="l"/>
                <a:tab pos="3724275" algn="l"/>
                <a:tab pos="4189413" algn="l"/>
                <a:tab pos="4656138" algn="l"/>
                <a:tab pos="5121275" algn="l"/>
                <a:tab pos="5586413" algn="l"/>
                <a:tab pos="6053138" algn="l"/>
                <a:tab pos="6518275" algn="l"/>
                <a:tab pos="6983413" algn="l"/>
                <a:tab pos="7450138" algn="l"/>
                <a:tab pos="7915275" algn="l"/>
                <a:tab pos="8380413" algn="l"/>
                <a:tab pos="8847138" algn="l"/>
                <a:tab pos="9312275" algn="l"/>
              </a:tabLst>
              <a:defRPr sz="2400">
                <a:solidFill>
                  <a:schemeClr val="bg1"/>
                </a:solidFill>
                <a:latin typeface="Arial" panose="020B0604020202020204" pitchFamily="34" charset="0"/>
                <a:ea typeface="MS PGothic" panose="020B0600070205080204" pitchFamily="34" charset="-128"/>
              </a:defRPr>
            </a:lvl6pPr>
            <a:lvl7pPr marL="2971800" indent="-228600" defTabSz="465138" eaLnBrk="0" fontAlgn="base" hangingPunct="0">
              <a:spcBef>
                <a:spcPct val="0"/>
              </a:spcBef>
              <a:spcAft>
                <a:spcPct val="0"/>
              </a:spcAft>
              <a:buClr>
                <a:srgbClr val="000000"/>
              </a:buClr>
              <a:buSzPct val="100000"/>
              <a:buFont typeface="Times New Roman" panose="02020603050405020304" pitchFamily="18" charset="0"/>
              <a:tabLst>
                <a:tab pos="0" algn="l"/>
                <a:tab pos="463550" algn="l"/>
                <a:tab pos="930275" algn="l"/>
                <a:tab pos="1395413" algn="l"/>
                <a:tab pos="1860550" algn="l"/>
                <a:tab pos="2327275" algn="l"/>
                <a:tab pos="2792413" algn="l"/>
                <a:tab pos="3257550" algn="l"/>
                <a:tab pos="3724275" algn="l"/>
                <a:tab pos="4189413" algn="l"/>
                <a:tab pos="4656138" algn="l"/>
                <a:tab pos="5121275" algn="l"/>
                <a:tab pos="5586413" algn="l"/>
                <a:tab pos="6053138" algn="l"/>
                <a:tab pos="6518275" algn="l"/>
                <a:tab pos="6983413" algn="l"/>
                <a:tab pos="7450138" algn="l"/>
                <a:tab pos="7915275" algn="l"/>
                <a:tab pos="8380413" algn="l"/>
                <a:tab pos="8847138" algn="l"/>
                <a:tab pos="9312275" algn="l"/>
              </a:tabLst>
              <a:defRPr sz="2400">
                <a:solidFill>
                  <a:schemeClr val="bg1"/>
                </a:solidFill>
                <a:latin typeface="Arial" panose="020B0604020202020204" pitchFamily="34" charset="0"/>
                <a:ea typeface="MS PGothic" panose="020B0600070205080204" pitchFamily="34" charset="-128"/>
              </a:defRPr>
            </a:lvl7pPr>
            <a:lvl8pPr marL="3429000" indent="-228600" defTabSz="465138" eaLnBrk="0" fontAlgn="base" hangingPunct="0">
              <a:spcBef>
                <a:spcPct val="0"/>
              </a:spcBef>
              <a:spcAft>
                <a:spcPct val="0"/>
              </a:spcAft>
              <a:buClr>
                <a:srgbClr val="000000"/>
              </a:buClr>
              <a:buSzPct val="100000"/>
              <a:buFont typeface="Times New Roman" panose="02020603050405020304" pitchFamily="18" charset="0"/>
              <a:tabLst>
                <a:tab pos="0" algn="l"/>
                <a:tab pos="463550" algn="l"/>
                <a:tab pos="930275" algn="l"/>
                <a:tab pos="1395413" algn="l"/>
                <a:tab pos="1860550" algn="l"/>
                <a:tab pos="2327275" algn="l"/>
                <a:tab pos="2792413" algn="l"/>
                <a:tab pos="3257550" algn="l"/>
                <a:tab pos="3724275" algn="l"/>
                <a:tab pos="4189413" algn="l"/>
                <a:tab pos="4656138" algn="l"/>
                <a:tab pos="5121275" algn="l"/>
                <a:tab pos="5586413" algn="l"/>
                <a:tab pos="6053138" algn="l"/>
                <a:tab pos="6518275" algn="l"/>
                <a:tab pos="6983413" algn="l"/>
                <a:tab pos="7450138" algn="l"/>
                <a:tab pos="7915275" algn="l"/>
                <a:tab pos="8380413" algn="l"/>
                <a:tab pos="8847138" algn="l"/>
                <a:tab pos="9312275" algn="l"/>
              </a:tabLst>
              <a:defRPr sz="2400">
                <a:solidFill>
                  <a:schemeClr val="bg1"/>
                </a:solidFill>
                <a:latin typeface="Arial" panose="020B0604020202020204" pitchFamily="34" charset="0"/>
                <a:ea typeface="MS PGothic" panose="020B0600070205080204" pitchFamily="34" charset="-128"/>
              </a:defRPr>
            </a:lvl8pPr>
            <a:lvl9pPr marL="3886200" indent="-228600" defTabSz="465138" eaLnBrk="0" fontAlgn="base" hangingPunct="0">
              <a:spcBef>
                <a:spcPct val="0"/>
              </a:spcBef>
              <a:spcAft>
                <a:spcPct val="0"/>
              </a:spcAft>
              <a:buClr>
                <a:srgbClr val="000000"/>
              </a:buClr>
              <a:buSzPct val="100000"/>
              <a:buFont typeface="Times New Roman" panose="02020603050405020304" pitchFamily="18" charset="0"/>
              <a:tabLst>
                <a:tab pos="0" algn="l"/>
                <a:tab pos="463550" algn="l"/>
                <a:tab pos="930275" algn="l"/>
                <a:tab pos="1395413" algn="l"/>
                <a:tab pos="1860550" algn="l"/>
                <a:tab pos="2327275" algn="l"/>
                <a:tab pos="2792413" algn="l"/>
                <a:tab pos="3257550" algn="l"/>
                <a:tab pos="3724275" algn="l"/>
                <a:tab pos="4189413" algn="l"/>
                <a:tab pos="4656138" algn="l"/>
                <a:tab pos="5121275" algn="l"/>
                <a:tab pos="5586413" algn="l"/>
                <a:tab pos="6053138" algn="l"/>
                <a:tab pos="6518275" algn="l"/>
                <a:tab pos="6983413" algn="l"/>
                <a:tab pos="7450138" algn="l"/>
                <a:tab pos="7915275" algn="l"/>
                <a:tab pos="8380413" algn="l"/>
                <a:tab pos="8847138" algn="l"/>
                <a:tab pos="9312275" algn="l"/>
              </a:tabLst>
              <a:defRPr sz="2400">
                <a:solidFill>
                  <a:schemeClr val="bg1"/>
                </a:solidFill>
                <a:latin typeface="Arial" panose="020B0604020202020204" pitchFamily="34" charset="0"/>
                <a:ea typeface="MS PGothic" panose="020B0600070205080204" pitchFamily="34" charset="-128"/>
              </a:defRPr>
            </a:lvl9pPr>
          </a:lstStyle>
          <a:p>
            <a:fld id="{A3EBEF1E-124D-48EA-BDBC-B1BFC01D7312}" type="slidenum">
              <a:rPr lang="fr-FR" altLang="fr-FR" sz="1200">
                <a:solidFill>
                  <a:srgbClr val="000000"/>
                </a:solidFill>
              </a:rPr>
              <a:pPr/>
              <a:t>57</a:t>
            </a:fld>
            <a:endParaRPr lang="fr-FR" altLang="fr-FR" sz="1200">
              <a:solidFill>
                <a:srgbClr val="000000"/>
              </a:solidFill>
            </a:endParaRPr>
          </a:p>
        </p:txBody>
      </p:sp>
      <p:sp>
        <p:nvSpPr>
          <p:cNvPr id="73729" name="Text Box 1"/>
          <p:cNvSpPr>
            <a:spLocks noGrp="1" noRot="1" noChangeAspect="1" noChangeArrowheads="1"/>
          </p:cNvSpPr>
          <p:nvPr>
            <p:ph type="sldImg"/>
          </p:nvPr>
        </p:nvSpPr>
        <p:spPr>
          <a:xfrm>
            <a:off x="990600" y="768350"/>
            <a:ext cx="5118100" cy="3838575"/>
          </a:xfrm>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73730" name="Text Box 2"/>
          <p:cNvSpPr>
            <a:spLocks noGrp="1" noChangeArrowheads="1"/>
          </p:cNvSpPr>
          <p:nvPr>
            <p:ph type="body" idx="1"/>
          </p:nvPr>
        </p:nvSpPr>
        <p:spPr>
          <a:xfrm>
            <a:off x="946150" y="4862513"/>
            <a:ext cx="5208588" cy="46053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94787" tIns="47393" rIns="94787" bIns="47393" anchor="ctr"/>
          <a:lstStyle/>
          <a:p>
            <a:pPr>
              <a:buFont typeface="Times New Roman" charset="0"/>
              <a:buNone/>
              <a:defRPr/>
            </a:pPr>
            <a:endParaRPr lang="fr-FR" smtClean="0">
              <a:ea typeface="ＭＳ Ｐゴシック" charset="0"/>
              <a:cs typeface="+mn-cs"/>
            </a:endParaRPr>
          </a:p>
        </p:txBody>
      </p:sp>
    </p:spTree>
    <p:extLst>
      <p:ext uri="{BB962C8B-B14F-4D97-AF65-F5344CB8AC3E}">
        <p14:creationId xmlns:p14="http://schemas.microsoft.com/office/powerpoint/2010/main" val="246550945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sz="quarter"/>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defTabSz="465138">
              <a:tabLst>
                <a:tab pos="0" algn="l"/>
                <a:tab pos="463550" algn="l"/>
                <a:tab pos="930275" algn="l"/>
                <a:tab pos="1395413" algn="l"/>
                <a:tab pos="1860550" algn="l"/>
                <a:tab pos="2327275" algn="l"/>
                <a:tab pos="2792413" algn="l"/>
                <a:tab pos="3257550" algn="l"/>
                <a:tab pos="3724275" algn="l"/>
                <a:tab pos="4189413" algn="l"/>
                <a:tab pos="4656138" algn="l"/>
                <a:tab pos="5121275" algn="l"/>
                <a:tab pos="5586413" algn="l"/>
                <a:tab pos="6053138" algn="l"/>
                <a:tab pos="6518275" algn="l"/>
                <a:tab pos="6983413" algn="l"/>
                <a:tab pos="7450138" algn="l"/>
                <a:tab pos="7915275" algn="l"/>
                <a:tab pos="8380413" algn="l"/>
                <a:tab pos="8847138" algn="l"/>
                <a:tab pos="9312275" algn="l"/>
              </a:tabLst>
              <a:defRPr sz="2400">
                <a:solidFill>
                  <a:schemeClr val="bg1"/>
                </a:solidFill>
                <a:latin typeface="Arial" panose="020B0604020202020204" pitchFamily="34" charset="0"/>
                <a:ea typeface="MS PGothic" panose="020B0600070205080204" pitchFamily="34" charset="-128"/>
              </a:defRPr>
            </a:lvl1pPr>
            <a:lvl2pPr defTabSz="465138">
              <a:tabLst>
                <a:tab pos="0" algn="l"/>
                <a:tab pos="463550" algn="l"/>
                <a:tab pos="930275" algn="l"/>
                <a:tab pos="1395413" algn="l"/>
                <a:tab pos="1860550" algn="l"/>
                <a:tab pos="2327275" algn="l"/>
                <a:tab pos="2792413" algn="l"/>
                <a:tab pos="3257550" algn="l"/>
                <a:tab pos="3724275" algn="l"/>
                <a:tab pos="4189413" algn="l"/>
                <a:tab pos="4656138" algn="l"/>
                <a:tab pos="5121275" algn="l"/>
                <a:tab pos="5586413" algn="l"/>
                <a:tab pos="6053138" algn="l"/>
                <a:tab pos="6518275" algn="l"/>
                <a:tab pos="6983413" algn="l"/>
                <a:tab pos="7450138" algn="l"/>
                <a:tab pos="7915275" algn="l"/>
                <a:tab pos="8380413" algn="l"/>
                <a:tab pos="8847138" algn="l"/>
                <a:tab pos="9312275" algn="l"/>
              </a:tabLst>
              <a:defRPr sz="2400">
                <a:solidFill>
                  <a:schemeClr val="bg1"/>
                </a:solidFill>
                <a:latin typeface="Arial" panose="020B0604020202020204" pitchFamily="34" charset="0"/>
                <a:ea typeface="MS PGothic" panose="020B0600070205080204" pitchFamily="34" charset="-128"/>
              </a:defRPr>
            </a:lvl2pPr>
            <a:lvl3pPr defTabSz="465138">
              <a:tabLst>
                <a:tab pos="0" algn="l"/>
                <a:tab pos="463550" algn="l"/>
                <a:tab pos="930275" algn="l"/>
                <a:tab pos="1395413" algn="l"/>
                <a:tab pos="1860550" algn="l"/>
                <a:tab pos="2327275" algn="l"/>
                <a:tab pos="2792413" algn="l"/>
                <a:tab pos="3257550" algn="l"/>
                <a:tab pos="3724275" algn="l"/>
                <a:tab pos="4189413" algn="l"/>
                <a:tab pos="4656138" algn="l"/>
                <a:tab pos="5121275" algn="l"/>
                <a:tab pos="5586413" algn="l"/>
                <a:tab pos="6053138" algn="l"/>
                <a:tab pos="6518275" algn="l"/>
                <a:tab pos="6983413" algn="l"/>
                <a:tab pos="7450138" algn="l"/>
                <a:tab pos="7915275" algn="l"/>
                <a:tab pos="8380413" algn="l"/>
                <a:tab pos="8847138" algn="l"/>
                <a:tab pos="9312275" algn="l"/>
              </a:tabLst>
              <a:defRPr sz="2400">
                <a:solidFill>
                  <a:schemeClr val="bg1"/>
                </a:solidFill>
                <a:latin typeface="Arial" panose="020B0604020202020204" pitchFamily="34" charset="0"/>
                <a:ea typeface="MS PGothic" panose="020B0600070205080204" pitchFamily="34" charset="-128"/>
              </a:defRPr>
            </a:lvl3pPr>
            <a:lvl4pPr defTabSz="465138">
              <a:tabLst>
                <a:tab pos="0" algn="l"/>
                <a:tab pos="463550" algn="l"/>
                <a:tab pos="930275" algn="l"/>
                <a:tab pos="1395413" algn="l"/>
                <a:tab pos="1860550" algn="l"/>
                <a:tab pos="2327275" algn="l"/>
                <a:tab pos="2792413" algn="l"/>
                <a:tab pos="3257550" algn="l"/>
                <a:tab pos="3724275" algn="l"/>
                <a:tab pos="4189413" algn="l"/>
                <a:tab pos="4656138" algn="l"/>
                <a:tab pos="5121275" algn="l"/>
                <a:tab pos="5586413" algn="l"/>
                <a:tab pos="6053138" algn="l"/>
                <a:tab pos="6518275" algn="l"/>
                <a:tab pos="6983413" algn="l"/>
                <a:tab pos="7450138" algn="l"/>
                <a:tab pos="7915275" algn="l"/>
                <a:tab pos="8380413" algn="l"/>
                <a:tab pos="8847138" algn="l"/>
                <a:tab pos="9312275" algn="l"/>
              </a:tabLst>
              <a:defRPr sz="2400">
                <a:solidFill>
                  <a:schemeClr val="bg1"/>
                </a:solidFill>
                <a:latin typeface="Arial" panose="020B0604020202020204" pitchFamily="34" charset="0"/>
                <a:ea typeface="MS PGothic" panose="020B0600070205080204" pitchFamily="34" charset="-128"/>
              </a:defRPr>
            </a:lvl4pPr>
            <a:lvl5pPr defTabSz="465138">
              <a:tabLst>
                <a:tab pos="0" algn="l"/>
                <a:tab pos="463550" algn="l"/>
                <a:tab pos="930275" algn="l"/>
                <a:tab pos="1395413" algn="l"/>
                <a:tab pos="1860550" algn="l"/>
                <a:tab pos="2327275" algn="l"/>
                <a:tab pos="2792413" algn="l"/>
                <a:tab pos="3257550" algn="l"/>
                <a:tab pos="3724275" algn="l"/>
                <a:tab pos="4189413" algn="l"/>
                <a:tab pos="4656138" algn="l"/>
                <a:tab pos="5121275" algn="l"/>
                <a:tab pos="5586413" algn="l"/>
                <a:tab pos="6053138" algn="l"/>
                <a:tab pos="6518275" algn="l"/>
                <a:tab pos="6983413" algn="l"/>
                <a:tab pos="7450138" algn="l"/>
                <a:tab pos="7915275" algn="l"/>
                <a:tab pos="8380413" algn="l"/>
                <a:tab pos="8847138" algn="l"/>
                <a:tab pos="9312275" algn="l"/>
              </a:tabLst>
              <a:defRPr sz="2400">
                <a:solidFill>
                  <a:schemeClr val="bg1"/>
                </a:solidFill>
                <a:latin typeface="Arial" panose="020B0604020202020204" pitchFamily="34" charset="0"/>
                <a:ea typeface="MS PGothic" panose="020B0600070205080204" pitchFamily="34" charset="-128"/>
              </a:defRPr>
            </a:lvl5pPr>
            <a:lvl6pPr marL="2514600" indent="-228600" defTabSz="465138" eaLnBrk="0" fontAlgn="base" hangingPunct="0">
              <a:spcBef>
                <a:spcPct val="0"/>
              </a:spcBef>
              <a:spcAft>
                <a:spcPct val="0"/>
              </a:spcAft>
              <a:buClr>
                <a:srgbClr val="000000"/>
              </a:buClr>
              <a:buSzPct val="100000"/>
              <a:buFont typeface="Times New Roman" panose="02020603050405020304" pitchFamily="18" charset="0"/>
              <a:tabLst>
                <a:tab pos="0" algn="l"/>
                <a:tab pos="463550" algn="l"/>
                <a:tab pos="930275" algn="l"/>
                <a:tab pos="1395413" algn="l"/>
                <a:tab pos="1860550" algn="l"/>
                <a:tab pos="2327275" algn="l"/>
                <a:tab pos="2792413" algn="l"/>
                <a:tab pos="3257550" algn="l"/>
                <a:tab pos="3724275" algn="l"/>
                <a:tab pos="4189413" algn="l"/>
                <a:tab pos="4656138" algn="l"/>
                <a:tab pos="5121275" algn="l"/>
                <a:tab pos="5586413" algn="l"/>
                <a:tab pos="6053138" algn="l"/>
                <a:tab pos="6518275" algn="l"/>
                <a:tab pos="6983413" algn="l"/>
                <a:tab pos="7450138" algn="l"/>
                <a:tab pos="7915275" algn="l"/>
                <a:tab pos="8380413" algn="l"/>
                <a:tab pos="8847138" algn="l"/>
                <a:tab pos="9312275" algn="l"/>
              </a:tabLst>
              <a:defRPr sz="2400">
                <a:solidFill>
                  <a:schemeClr val="bg1"/>
                </a:solidFill>
                <a:latin typeface="Arial" panose="020B0604020202020204" pitchFamily="34" charset="0"/>
                <a:ea typeface="MS PGothic" panose="020B0600070205080204" pitchFamily="34" charset="-128"/>
              </a:defRPr>
            </a:lvl6pPr>
            <a:lvl7pPr marL="2971800" indent="-228600" defTabSz="465138" eaLnBrk="0" fontAlgn="base" hangingPunct="0">
              <a:spcBef>
                <a:spcPct val="0"/>
              </a:spcBef>
              <a:spcAft>
                <a:spcPct val="0"/>
              </a:spcAft>
              <a:buClr>
                <a:srgbClr val="000000"/>
              </a:buClr>
              <a:buSzPct val="100000"/>
              <a:buFont typeface="Times New Roman" panose="02020603050405020304" pitchFamily="18" charset="0"/>
              <a:tabLst>
                <a:tab pos="0" algn="l"/>
                <a:tab pos="463550" algn="l"/>
                <a:tab pos="930275" algn="l"/>
                <a:tab pos="1395413" algn="l"/>
                <a:tab pos="1860550" algn="l"/>
                <a:tab pos="2327275" algn="l"/>
                <a:tab pos="2792413" algn="l"/>
                <a:tab pos="3257550" algn="l"/>
                <a:tab pos="3724275" algn="l"/>
                <a:tab pos="4189413" algn="l"/>
                <a:tab pos="4656138" algn="l"/>
                <a:tab pos="5121275" algn="l"/>
                <a:tab pos="5586413" algn="l"/>
                <a:tab pos="6053138" algn="l"/>
                <a:tab pos="6518275" algn="l"/>
                <a:tab pos="6983413" algn="l"/>
                <a:tab pos="7450138" algn="l"/>
                <a:tab pos="7915275" algn="l"/>
                <a:tab pos="8380413" algn="l"/>
                <a:tab pos="8847138" algn="l"/>
                <a:tab pos="9312275" algn="l"/>
              </a:tabLst>
              <a:defRPr sz="2400">
                <a:solidFill>
                  <a:schemeClr val="bg1"/>
                </a:solidFill>
                <a:latin typeface="Arial" panose="020B0604020202020204" pitchFamily="34" charset="0"/>
                <a:ea typeface="MS PGothic" panose="020B0600070205080204" pitchFamily="34" charset="-128"/>
              </a:defRPr>
            </a:lvl7pPr>
            <a:lvl8pPr marL="3429000" indent="-228600" defTabSz="465138" eaLnBrk="0" fontAlgn="base" hangingPunct="0">
              <a:spcBef>
                <a:spcPct val="0"/>
              </a:spcBef>
              <a:spcAft>
                <a:spcPct val="0"/>
              </a:spcAft>
              <a:buClr>
                <a:srgbClr val="000000"/>
              </a:buClr>
              <a:buSzPct val="100000"/>
              <a:buFont typeface="Times New Roman" panose="02020603050405020304" pitchFamily="18" charset="0"/>
              <a:tabLst>
                <a:tab pos="0" algn="l"/>
                <a:tab pos="463550" algn="l"/>
                <a:tab pos="930275" algn="l"/>
                <a:tab pos="1395413" algn="l"/>
                <a:tab pos="1860550" algn="l"/>
                <a:tab pos="2327275" algn="l"/>
                <a:tab pos="2792413" algn="l"/>
                <a:tab pos="3257550" algn="l"/>
                <a:tab pos="3724275" algn="l"/>
                <a:tab pos="4189413" algn="l"/>
                <a:tab pos="4656138" algn="l"/>
                <a:tab pos="5121275" algn="l"/>
                <a:tab pos="5586413" algn="l"/>
                <a:tab pos="6053138" algn="l"/>
                <a:tab pos="6518275" algn="l"/>
                <a:tab pos="6983413" algn="l"/>
                <a:tab pos="7450138" algn="l"/>
                <a:tab pos="7915275" algn="l"/>
                <a:tab pos="8380413" algn="l"/>
                <a:tab pos="8847138" algn="l"/>
                <a:tab pos="9312275" algn="l"/>
              </a:tabLst>
              <a:defRPr sz="2400">
                <a:solidFill>
                  <a:schemeClr val="bg1"/>
                </a:solidFill>
                <a:latin typeface="Arial" panose="020B0604020202020204" pitchFamily="34" charset="0"/>
                <a:ea typeface="MS PGothic" panose="020B0600070205080204" pitchFamily="34" charset="-128"/>
              </a:defRPr>
            </a:lvl8pPr>
            <a:lvl9pPr marL="3886200" indent="-228600" defTabSz="465138" eaLnBrk="0" fontAlgn="base" hangingPunct="0">
              <a:spcBef>
                <a:spcPct val="0"/>
              </a:spcBef>
              <a:spcAft>
                <a:spcPct val="0"/>
              </a:spcAft>
              <a:buClr>
                <a:srgbClr val="000000"/>
              </a:buClr>
              <a:buSzPct val="100000"/>
              <a:buFont typeface="Times New Roman" panose="02020603050405020304" pitchFamily="18" charset="0"/>
              <a:tabLst>
                <a:tab pos="0" algn="l"/>
                <a:tab pos="463550" algn="l"/>
                <a:tab pos="930275" algn="l"/>
                <a:tab pos="1395413" algn="l"/>
                <a:tab pos="1860550" algn="l"/>
                <a:tab pos="2327275" algn="l"/>
                <a:tab pos="2792413" algn="l"/>
                <a:tab pos="3257550" algn="l"/>
                <a:tab pos="3724275" algn="l"/>
                <a:tab pos="4189413" algn="l"/>
                <a:tab pos="4656138" algn="l"/>
                <a:tab pos="5121275" algn="l"/>
                <a:tab pos="5586413" algn="l"/>
                <a:tab pos="6053138" algn="l"/>
                <a:tab pos="6518275" algn="l"/>
                <a:tab pos="6983413" algn="l"/>
                <a:tab pos="7450138" algn="l"/>
                <a:tab pos="7915275" algn="l"/>
                <a:tab pos="8380413" algn="l"/>
                <a:tab pos="8847138" algn="l"/>
                <a:tab pos="9312275" algn="l"/>
              </a:tabLst>
              <a:defRPr sz="2400">
                <a:solidFill>
                  <a:schemeClr val="bg1"/>
                </a:solidFill>
                <a:latin typeface="Arial" panose="020B0604020202020204" pitchFamily="34" charset="0"/>
                <a:ea typeface="MS PGothic" panose="020B0600070205080204" pitchFamily="34" charset="-128"/>
              </a:defRPr>
            </a:lvl9pPr>
          </a:lstStyle>
          <a:p>
            <a:fld id="{6E9A4E9D-E997-4BB0-A89E-77E52968E741}" type="slidenum">
              <a:rPr lang="fr-FR" altLang="fr-FR" sz="1200">
                <a:solidFill>
                  <a:srgbClr val="000000"/>
                </a:solidFill>
              </a:rPr>
              <a:pPr/>
              <a:t>58</a:t>
            </a:fld>
            <a:endParaRPr lang="fr-FR" altLang="fr-FR" sz="1200">
              <a:solidFill>
                <a:srgbClr val="000000"/>
              </a:solidFill>
            </a:endParaRPr>
          </a:p>
        </p:txBody>
      </p:sp>
      <p:sp>
        <p:nvSpPr>
          <p:cNvPr id="73729" name="Text Box 1"/>
          <p:cNvSpPr>
            <a:spLocks noGrp="1" noRot="1" noChangeAspect="1" noChangeArrowheads="1"/>
          </p:cNvSpPr>
          <p:nvPr>
            <p:ph type="sldImg"/>
          </p:nvPr>
        </p:nvSpPr>
        <p:spPr>
          <a:xfrm>
            <a:off x="990600" y="768350"/>
            <a:ext cx="5118100" cy="3838575"/>
          </a:xfrm>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73730" name="Text Box 2"/>
          <p:cNvSpPr>
            <a:spLocks noGrp="1" noChangeArrowheads="1"/>
          </p:cNvSpPr>
          <p:nvPr>
            <p:ph type="body" idx="1"/>
          </p:nvPr>
        </p:nvSpPr>
        <p:spPr>
          <a:xfrm>
            <a:off x="946150" y="4862513"/>
            <a:ext cx="5208588" cy="46053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94787" tIns="47393" rIns="94787" bIns="47393" anchor="ctr"/>
          <a:lstStyle/>
          <a:p>
            <a:pPr>
              <a:buFont typeface="Times New Roman" charset="0"/>
              <a:buNone/>
              <a:defRPr/>
            </a:pPr>
            <a:endParaRPr lang="fr-FR" smtClean="0">
              <a:ea typeface="ＭＳ Ｐゴシック" charset="0"/>
              <a:cs typeface="+mn-cs"/>
            </a:endParaRPr>
          </a:p>
        </p:txBody>
      </p:sp>
    </p:spTree>
    <p:extLst>
      <p:ext uri="{BB962C8B-B14F-4D97-AF65-F5344CB8AC3E}">
        <p14:creationId xmlns:p14="http://schemas.microsoft.com/office/powerpoint/2010/main" val="393590648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sz="quarter"/>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defTabSz="465138">
              <a:tabLst>
                <a:tab pos="0" algn="l"/>
                <a:tab pos="463550" algn="l"/>
                <a:tab pos="930275" algn="l"/>
                <a:tab pos="1395413" algn="l"/>
                <a:tab pos="1860550" algn="l"/>
                <a:tab pos="2327275" algn="l"/>
                <a:tab pos="2792413" algn="l"/>
                <a:tab pos="3257550" algn="l"/>
                <a:tab pos="3724275" algn="l"/>
                <a:tab pos="4189413" algn="l"/>
                <a:tab pos="4656138" algn="l"/>
                <a:tab pos="5121275" algn="l"/>
                <a:tab pos="5586413" algn="l"/>
                <a:tab pos="6053138" algn="l"/>
                <a:tab pos="6518275" algn="l"/>
                <a:tab pos="6983413" algn="l"/>
                <a:tab pos="7450138" algn="l"/>
                <a:tab pos="7915275" algn="l"/>
                <a:tab pos="8380413" algn="l"/>
                <a:tab pos="8847138" algn="l"/>
                <a:tab pos="9312275" algn="l"/>
              </a:tabLst>
              <a:defRPr sz="2400">
                <a:solidFill>
                  <a:schemeClr val="bg1"/>
                </a:solidFill>
                <a:latin typeface="Arial" panose="020B0604020202020204" pitchFamily="34" charset="0"/>
                <a:ea typeface="MS PGothic" panose="020B0600070205080204" pitchFamily="34" charset="-128"/>
              </a:defRPr>
            </a:lvl1pPr>
            <a:lvl2pPr defTabSz="465138">
              <a:tabLst>
                <a:tab pos="0" algn="l"/>
                <a:tab pos="463550" algn="l"/>
                <a:tab pos="930275" algn="l"/>
                <a:tab pos="1395413" algn="l"/>
                <a:tab pos="1860550" algn="l"/>
                <a:tab pos="2327275" algn="l"/>
                <a:tab pos="2792413" algn="l"/>
                <a:tab pos="3257550" algn="l"/>
                <a:tab pos="3724275" algn="l"/>
                <a:tab pos="4189413" algn="l"/>
                <a:tab pos="4656138" algn="l"/>
                <a:tab pos="5121275" algn="l"/>
                <a:tab pos="5586413" algn="l"/>
                <a:tab pos="6053138" algn="l"/>
                <a:tab pos="6518275" algn="l"/>
                <a:tab pos="6983413" algn="l"/>
                <a:tab pos="7450138" algn="l"/>
                <a:tab pos="7915275" algn="l"/>
                <a:tab pos="8380413" algn="l"/>
                <a:tab pos="8847138" algn="l"/>
                <a:tab pos="9312275" algn="l"/>
              </a:tabLst>
              <a:defRPr sz="2400">
                <a:solidFill>
                  <a:schemeClr val="bg1"/>
                </a:solidFill>
                <a:latin typeface="Arial" panose="020B0604020202020204" pitchFamily="34" charset="0"/>
                <a:ea typeface="MS PGothic" panose="020B0600070205080204" pitchFamily="34" charset="-128"/>
              </a:defRPr>
            </a:lvl2pPr>
            <a:lvl3pPr defTabSz="465138">
              <a:tabLst>
                <a:tab pos="0" algn="l"/>
                <a:tab pos="463550" algn="l"/>
                <a:tab pos="930275" algn="l"/>
                <a:tab pos="1395413" algn="l"/>
                <a:tab pos="1860550" algn="l"/>
                <a:tab pos="2327275" algn="l"/>
                <a:tab pos="2792413" algn="l"/>
                <a:tab pos="3257550" algn="l"/>
                <a:tab pos="3724275" algn="l"/>
                <a:tab pos="4189413" algn="l"/>
                <a:tab pos="4656138" algn="l"/>
                <a:tab pos="5121275" algn="l"/>
                <a:tab pos="5586413" algn="l"/>
                <a:tab pos="6053138" algn="l"/>
                <a:tab pos="6518275" algn="l"/>
                <a:tab pos="6983413" algn="l"/>
                <a:tab pos="7450138" algn="l"/>
                <a:tab pos="7915275" algn="l"/>
                <a:tab pos="8380413" algn="l"/>
                <a:tab pos="8847138" algn="l"/>
                <a:tab pos="9312275" algn="l"/>
              </a:tabLst>
              <a:defRPr sz="2400">
                <a:solidFill>
                  <a:schemeClr val="bg1"/>
                </a:solidFill>
                <a:latin typeface="Arial" panose="020B0604020202020204" pitchFamily="34" charset="0"/>
                <a:ea typeface="MS PGothic" panose="020B0600070205080204" pitchFamily="34" charset="-128"/>
              </a:defRPr>
            </a:lvl3pPr>
            <a:lvl4pPr defTabSz="465138">
              <a:tabLst>
                <a:tab pos="0" algn="l"/>
                <a:tab pos="463550" algn="l"/>
                <a:tab pos="930275" algn="l"/>
                <a:tab pos="1395413" algn="l"/>
                <a:tab pos="1860550" algn="l"/>
                <a:tab pos="2327275" algn="l"/>
                <a:tab pos="2792413" algn="l"/>
                <a:tab pos="3257550" algn="l"/>
                <a:tab pos="3724275" algn="l"/>
                <a:tab pos="4189413" algn="l"/>
                <a:tab pos="4656138" algn="l"/>
                <a:tab pos="5121275" algn="l"/>
                <a:tab pos="5586413" algn="l"/>
                <a:tab pos="6053138" algn="l"/>
                <a:tab pos="6518275" algn="l"/>
                <a:tab pos="6983413" algn="l"/>
                <a:tab pos="7450138" algn="l"/>
                <a:tab pos="7915275" algn="l"/>
                <a:tab pos="8380413" algn="l"/>
                <a:tab pos="8847138" algn="l"/>
                <a:tab pos="9312275" algn="l"/>
              </a:tabLst>
              <a:defRPr sz="2400">
                <a:solidFill>
                  <a:schemeClr val="bg1"/>
                </a:solidFill>
                <a:latin typeface="Arial" panose="020B0604020202020204" pitchFamily="34" charset="0"/>
                <a:ea typeface="MS PGothic" panose="020B0600070205080204" pitchFamily="34" charset="-128"/>
              </a:defRPr>
            </a:lvl4pPr>
            <a:lvl5pPr defTabSz="465138">
              <a:tabLst>
                <a:tab pos="0" algn="l"/>
                <a:tab pos="463550" algn="l"/>
                <a:tab pos="930275" algn="l"/>
                <a:tab pos="1395413" algn="l"/>
                <a:tab pos="1860550" algn="l"/>
                <a:tab pos="2327275" algn="l"/>
                <a:tab pos="2792413" algn="l"/>
                <a:tab pos="3257550" algn="l"/>
                <a:tab pos="3724275" algn="l"/>
                <a:tab pos="4189413" algn="l"/>
                <a:tab pos="4656138" algn="l"/>
                <a:tab pos="5121275" algn="l"/>
                <a:tab pos="5586413" algn="l"/>
                <a:tab pos="6053138" algn="l"/>
                <a:tab pos="6518275" algn="l"/>
                <a:tab pos="6983413" algn="l"/>
                <a:tab pos="7450138" algn="l"/>
                <a:tab pos="7915275" algn="l"/>
                <a:tab pos="8380413" algn="l"/>
                <a:tab pos="8847138" algn="l"/>
                <a:tab pos="9312275" algn="l"/>
              </a:tabLst>
              <a:defRPr sz="2400">
                <a:solidFill>
                  <a:schemeClr val="bg1"/>
                </a:solidFill>
                <a:latin typeface="Arial" panose="020B0604020202020204" pitchFamily="34" charset="0"/>
                <a:ea typeface="MS PGothic" panose="020B0600070205080204" pitchFamily="34" charset="-128"/>
              </a:defRPr>
            </a:lvl5pPr>
            <a:lvl6pPr marL="2514600" indent="-228600" defTabSz="465138" eaLnBrk="0" fontAlgn="base" hangingPunct="0">
              <a:spcBef>
                <a:spcPct val="0"/>
              </a:spcBef>
              <a:spcAft>
                <a:spcPct val="0"/>
              </a:spcAft>
              <a:buClr>
                <a:srgbClr val="000000"/>
              </a:buClr>
              <a:buSzPct val="100000"/>
              <a:buFont typeface="Times New Roman" panose="02020603050405020304" pitchFamily="18" charset="0"/>
              <a:tabLst>
                <a:tab pos="0" algn="l"/>
                <a:tab pos="463550" algn="l"/>
                <a:tab pos="930275" algn="l"/>
                <a:tab pos="1395413" algn="l"/>
                <a:tab pos="1860550" algn="l"/>
                <a:tab pos="2327275" algn="l"/>
                <a:tab pos="2792413" algn="l"/>
                <a:tab pos="3257550" algn="l"/>
                <a:tab pos="3724275" algn="l"/>
                <a:tab pos="4189413" algn="l"/>
                <a:tab pos="4656138" algn="l"/>
                <a:tab pos="5121275" algn="l"/>
                <a:tab pos="5586413" algn="l"/>
                <a:tab pos="6053138" algn="l"/>
                <a:tab pos="6518275" algn="l"/>
                <a:tab pos="6983413" algn="l"/>
                <a:tab pos="7450138" algn="l"/>
                <a:tab pos="7915275" algn="l"/>
                <a:tab pos="8380413" algn="l"/>
                <a:tab pos="8847138" algn="l"/>
                <a:tab pos="9312275" algn="l"/>
              </a:tabLst>
              <a:defRPr sz="2400">
                <a:solidFill>
                  <a:schemeClr val="bg1"/>
                </a:solidFill>
                <a:latin typeface="Arial" panose="020B0604020202020204" pitchFamily="34" charset="0"/>
                <a:ea typeface="MS PGothic" panose="020B0600070205080204" pitchFamily="34" charset="-128"/>
              </a:defRPr>
            </a:lvl6pPr>
            <a:lvl7pPr marL="2971800" indent="-228600" defTabSz="465138" eaLnBrk="0" fontAlgn="base" hangingPunct="0">
              <a:spcBef>
                <a:spcPct val="0"/>
              </a:spcBef>
              <a:spcAft>
                <a:spcPct val="0"/>
              </a:spcAft>
              <a:buClr>
                <a:srgbClr val="000000"/>
              </a:buClr>
              <a:buSzPct val="100000"/>
              <a:buFont typeface="Times New Roman" panose="02020603050405020304" pitchFamily="18" charset="0"/>
              <a:tabLst>
                <a:tab pos="0" algn="l"/>
                <a:tab pos="463550" algn="l"/>
                <a:tab pos="930275" algn="l"/>
                <a:tab pos="1395413" algn="l"/>
                <a:tab pos="1860550" algn="l"/>
                <a:tab pos="2327275" algn="l"/>
                <a:tab pos="2792413" algn="l"/>
                <a:tab pos="3257550" algn="l"/>
                <a:tab pos="3724275" algn="l"/>
                <a:tab pos="4189413" algn="l"/>
                <a:tab pos="4656138" algn="l"/>
                <a:tab pos="5121275" algn="l"/>
                <a:tab pos="5586413" algn="l"/>
                <a:tab pos="6053138" algn="l"/>
                <a:tab pos="6518275" algn="l"/>
                <a:tab pos="6983413" algn="l"/>
                <a:tab pos="7450138" algn="l"/>
                <a:tab pos="7915275" algn="l"/>
                <a:tab pos="8380413" algn="l"/>
                <a:tab pos="8847138" algn="l"/>
                <a:tab pos="9312275" algn="l"/>
              </a:tabLst>
              <a:defRPr sz="2400">
                <a:solidFill>
                  <a:schemeClr val="bg1"/>
                </a:solidFill>
                <a:latin typeface="Arial" panose="020B0604020202020204" pitchFamily="34" charset="0"/>
                <a:ea typeface="MS PGothic" panose="020B0600070205080204" pitchFamily="34" charset="-128"/>
              </a:defRPr>
            </a:lvl7pPr>
            <a:lvl8pPr marL="3429000" indent="-228600" defTabSz="465138" eaLnBrk="0" fontAlgn="base" hangingPunct="0">
              <a:spcBef>
                <a:spcPct val="0"/>
              </a:spcBef>
              <a:spcAft>
                <a:spcPct val="0"/>
              </a:spcAft>
              <a:buClr>
                <a:srgbClr val="000000"/>
              </a:buClr>
              <a:buSzPct val="100000"/>
              <a:buFont typeface="Times New Roman" panose="02020603050405020304" pitchFamily="18" charset="0"/>
              <a:tabLst>
                <a:tab pos="0" algn="l"/>
                <a:tab pos="463550" algn="l"/>
                <a:tab pos="930275" algn="l"/>
                <a:tab pos="1395413" algn="l"/>
                <a:tab pos="1860550" algn="l"/>
                <a:tab pos="2327275" algn="l"/>
                <a:tab pos="2792413" algn="l"/>
                <a:tab pos="3257550" algn="l"/>
                <a:tab pos="3724275" algn="l"/>
                <a:tab pos="4189413" algn="l"/>
                <a:tab pos="4656138" algn="l"/>
                <a:tab pos="5121275" algn="l"/>
                <a:tab pos="5586413" algn="l"/>
                <a:tab pos="6053138" algn="l"/>
                <a:tab pos="6518275" algn="l"/>
                <a:tab pos="6983413" algn="l"/>
                <a:tab pos="7450138" algn="l"/>
                <a:tab pos="7915275" algn="l"/>
                <a:tab pos="8380413" algn="l"/>
                <a:tab pos="8847138" algn="l"/>
                <a:tab pos="9312275" algn="l"/>
              </a:tabLst>
              <a:defRPr sz="2400">
                <a:solidFill>
                  <a:schemeClr val="bg1"/>
                </a:solidFill>
                <a:latin typeface="Arial" panose="020B0604020202020204" pitchFamily="34" charset="0"/>
                <a:ea typeface="MS PGothic" panose="020B0600070205080204" pitchFamily="34" charset="-128"/>
              </a:defRPr>
            </a:lvl8pPr>
            <a:lvl9pPr marL="3886200" indent="-228600" defTabSz="465138" eaLnBrk="0" fontAlgn="base" hangingPunct="0">
              <a:spcBef>
                <a:spcPct val="0"/>
              </a:spcBef>
              <a:spcAft>
                <a:spcPct val="0"/>
              </a:spcAft>
              <a:buClr>
                <a:srgbClr val="000000"/>
              </a:buClr>
              <a:buSzPct val="100000"/>
              <a:buFont typeface="Times New Roman" panose="02020603050405020304" pitchFamily="18" charset="0"/>
              <a:tabLst>
                <a:tab pos="0" algn="l"/>
                <a:tab pos="463550" algn="l"/>
                <a:tab pos="930275" algn="l"/>
                <a:tab pos="1395413" algn="l"/>
                <a:tab pos="1860550" algn="l"/>
                <a:tab pos="2327275" algn="l"/>
                <a:tab pos="2792413" algn="l"/>
                <a:tab pos="3257550" algn="l"/>
                <a:tab pos="3724275" algn="l"/>
                <a:tab pos="4189413" algn="l"/>
                <a:tab pos="4656138" algn="l"/>
                <a:tab pos="5121275" algn="l"/>
                <a:tab pos="5586413" algn="l"/>
                <a:tab pos="6053138" algn="l"/>
                <a:tab pos="6518275" algn="l"/>
                <a:tab pos="6983413" algn="l"/>
                <a:tab pos="7450138" algn="l"/>
                <a:tab pos="7915275" algn="l"/>
                <a:tab pos="8380413" algn="l"/>
                <a:tab pos="8847138" algn="l"/>
                <a:tab pos="9312275" algn="l"/>
              </a:tabLst>
              <a:defRPr sz="2400">
                <a:solidFill>
                  <a:schemeClr val="bg1"/>
                </a:solidFill>
                <a:latin typeface="Arial" panose="020B0604020202020204" pitchFamily="34" charset="0"/>
                <a:ea typeface="MS PGothic" panose="020B0600070205080204" pitchFamily="34" charset="-128"/>
              </a:defRPr>
            </a:lvl9pPr>
          </a:lstStyle>
          <a:p>
            <a:fld id="{0264C7D2-9BB1-49D3-B7BD-F0ACDF583F64}" type="slidenum">
              <a:rPr lang="fr-FR" altLang="fr-FR" sz="1200">
                <a:solidFill>
                  <a:srgbClr val="000000"/>
                </a:solidFill>
              </a:rPr>
              <a:pPr/>
              <a:t>59</a:t>
            </a:fld>
            <a:endParaRPr lang="fr-FR" altLang="fr-FR" sz="1200">
              <a:solidFill>
                <a:srgbClr val="000000"/>
              </a:solidFill>
            </a:endParaRPr>
          </a:p>
        </p:txBody>
      </p:sp>
      <p:sp>
        <p:nvSpPr>
          <p:cNvPr id="73729" name="Text Box 1"/>
          <p:cNvSpPr>
            <a:spLocks noGrp="1" noRot="1" noChangeAspect="1" noChangeArrowheads="1"/>
          </p:cNvSpPr>
          <p:nvPr>
            <p:ph type="sldImg"/>
          </p:nvPr>
        </p:nvSpPr>
        <p:spPr>
          <a:xfrm>
            <a:off x="990600" y="768350"/>
            <a:ext cx="5118100" cy="3838575"/>
          </a:xfrm>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73730" name="Text Box 2"/>
          <p:cNvSpPr>
            <a:spLocks noGrp="1" noChangeArrowheads="1"/>
          </p:cNvSpPr>
          <p:nvPr>
            <p:ph type="body" idx="1"/>
          </p:nvPr>
        </p:nvSpPr>
        <p:spPr>
          <a:xfrm>
            <a:off x="946150" y="4862513"/>
            <a:ext cx="5208588" cy="46053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94787" tIns="47393" rIns="94787" bIns="47393" anchor="ctr"/>
          <a:lstStyle/>
          <a:p>
            <a:pPr>
              <a:buFont typeface="Times New Roman" charset="0"/>
              <a:buNone/>
              <a:defRPr/>
            </a:pPr>
            <a:endParaRPr lang="fr-FR" smtClean="0">
              <a:ea typeface="ＭＳ Ｐゴシック" charset="0"/>
              <a:cs typeface="+mn-cs"/>
            </a:endParaRPr>
          </a:p>
        </p:txBody>
      </p:sp>
    </p:spTree>
    <p:extLst>
      <p:ext uri="{BB962C8B-B14F-4D97-AF65-F5344CB8AC3E}">
        <p14:creationId xmlns:p14="http://schemas.microsoft.com/office/powerpoint/2010/main" val="37813955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sz="quarter"/>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1pPr>
            <a:lvl2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2pPr>
            <a:lvl3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3pPr>
            <a:lvl4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4pPr>
            <a:lvl5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5pPr>
            <a:lvl6pPr marL="2426338"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6pPr>
            <a:lvl7pPr marL="2867490"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7pPr>
            <a:lvl8pPr marL="3308642"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8pPr>
            <a:lvl9pPr marL="3749794"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9pPr>
          </a:lstStyle>
          <a:p>
            <a:pPr>
              <a:defRPr/>
            </a:pPr>
            <a:fld id="{F8C604AA-6D54-430A-BAF2-B935A4081D18}" type="slidenum">
              <a:rPr lang="fr-FR" altLang="fr-FR" sz="1200">
                <a:solidFill>
                  <a:srgbClr val="000000"/>
                </a:solidFill>
              </a:rPr>
              <a:pPr>
                <a:defRPr/>
              </a:pPr>
              <a:t>4</a:t>
            </a:fld>
            <a:endParaRPr lang="fr-FR" altLang="fr-FR" sz="1200">
              <a:solidFill>
                <a:srgbClr val="000000"/>
              </a:solidFill>
            </a:endParaRPr>
          </a:p>
        </p:txBody>
      </p:sp>
      <p:sp>
        <p:nvSpPr>
          <p:cNvPr id="43009" name="Text Box 1"/>
          <p:cNvSpPr>
            <a:spLocks noGrp="1" noRot="1" noChangeAspect="1" noChangeArrowheads="1"/>
          </p:cNvSpPr>
          <p:nvPr>
            <p:ph type="sldImg"/>
          </p:nvPr>
        </p:nvSpPr>
        <p:spPr>
          <a:xfrm>
            <a:off x="917575" y="746125"/>
            <a:ext cx="4962525" cy="3722688"/>
          </a:xfrm>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43010" name="Text Box 2"/>
          <p:cNvSpPr>
            <a:spLocks noGrp="1" noChangeArrowheads="1"/>
          </p:cNvSpPr>
          <p:nvPr>
            <p:ph type="body" idx="1"/>
          </p:nvPr>
        </p:nvSpPr>
        <p:spPr>
          <a:xfrm>
            <a:off x="906463" y="4716463"/>
            <a:ext cx="4986337" cy="4467225"/>
          </a:xfrm>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91460" tIns="45730" rIns="91460" bIns="45730" anchor="ctr"/>
          <a:lstStyle/>
          <a:p>
            <a:pPr>
              <a:buFont typeface="Times New Roman" charset="0"/>
              <a:buNone/>
              <a:defRPr/>
            </a:pPr>
            <a:endParaRPr lang="fr-FR" smtClean="0">
              <a:ea typeface="ＭＳ Ｐゴシック" charset="0"/>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sz="quarter"/>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1pPr>
            <a:lvl2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2pPr>
            <a:lvl3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3pPr>
            <a:lvl4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4pPr>
            <a:lvl5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5pPr>
            <a:lvl6pPr marL="2426338"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6pPr>
            <a:lvl7pPr marL="2867490"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7pPr>
            <a:lvl8pPr marL="3308642"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8pPr>
            <a:lvl9pPr marL="3749794"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9pPr>
          </a:lstStyle>
          <a:p>
            <a:pPr>
              <a:defRPr/>
            </a:pPr>
            <a:fld id="{9444BA16-2B96-48CC-8BA5-00184BE445EF}" type="slidenum">
              <a:rPr lang="fr-FR" altLang="fr-FR" sz="1200">
                <a:solidFill>
                  <a:srgbClr val="000000"/>
                </a:solidFill>
              </a:rPr>
              <a:pPr>
                <a:defRPr/>
              </a:pPr>
              <a:t>6</a:t>
            </a:fld>
            <a:endParaRPr lang="fr-FR" altLang="fr-FR" sz="1200">
              <a:solidFill>
                <a:srgbClr val="000000"/>
              </a:solidFill>
            </a:endParaRPr>
          </a:p>
        </p:txBody>
      </p:sp>
      <p:sp>
        <p:nvSpPr>
          <p:cNvPr id="45057" name="Text Box 1"/>
          <p:cNvSpPr>
            <a:spLocks noGrp="1" noRot="1" noChangeAspect="1" noChangeArrowheads="1"/>
          </p:cNvSpPr>
          <p:nvPr>
            <p:ph type="sldImg"/>
          </p:nvPr>
        </p:nvSpPr>
        <p:spPr>
          <a:xfrm>
            <a:off x="917575" y="746125"/>
            <a:ext cx="4962525" cy="3722688"/>
          </a:xfrm>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45058" name="Text Box 2"/>
          <p:cNvSpPr>
            <a:spLocks noGrp="1" noChangeArrowheads="1"/>
          </p:cNvSpPr>
          <p:nvPr>
            <p:ph type="body" idx="1"/>
          </p:nvPr>
        </p:nvSpPr>
        <p:spPr>
          <a:xfrm>
            <a:off x="906463" y="4716463"/>
            <a:ext cx="4986337" cy="4467225"/>
          </a:xfrm>
          <a:noFill/>
        </p:spPr>
        <p:txBody>
          <a:bodyPr/>
          <a:lstStyle/>
          <a:p>
            <a:pPr eaLnBrk="1" hangingPunct="1">
              <a:spcBef>
                <a:spcPts val="438"/>
              </a:spcBef>
              <a:buClrTx/>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mtClean="0">
                <a:latin typeface="Arial" pitchFamily="34" charset="0"/>
              </a:rPr>
              <a:t>Enfants:     adultes67</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sz="quarter"/>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1pPr>
            <a:lvl2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2pPr>
            <a:lvl3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3pPr>
            <a:lvl4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4pPr>
            <a:lvl5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5pPr>
            <a:lvl6pPr marL="2426338"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6pPr>
            <a:lvl7pPr marL="2867490"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7pPr>
            <a:lvl8pPr marL="3308642"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8pPr>
            <a:lvl9pPr marL="3749794"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9pPr>
          </a:lstStyle>
          <a:p>
            <a:pPr>
              <a:defRPr/>
            </a:pPr>
            <a:fld id="{3E4416EC-B669-4335-909D-4132802E2522}" type="slidenum">
              <a:rPr lang="fr-FR" altLang="fr-FR" sz="1200">
                <a:solidFill>
                  <a:srgbClr val="000000"/>
                </a:solidFill>
              </a:rPr>
              <a:pPr>
                <a:defRPr/>
              </a:pPr>
              <a:t>7</a:t>
            </a:fld>
            <a:endParaRPr lang="fr-FR" altLang="fr-FR" sz="1200">
              <a:solidFill>
                <a:srgbClr val="000000"/>
              </a:solidFill>
            </a:endParaRPr>
          </a:p>
        </p:txBody>
      </p:sp>
      <p:sp>
        <p:nvSpPr>
          <p:cNvPr id="46081" name="Text Box 1"/>
          <p:cNvSpPr>
            <a:spLocks noGrp="1" noRot="1" noChangeAspect="1" noChangeArrowheads="1"/>
          </p:cNvSpPr>
          <p:nvPr>
            <p:ph type="sldImg"/>
          </p:nvPr>
        </p:nvSpPr>
        <p:spPr>
          <a:xfrm>
            <a:off x="917575" y="746125"/>
            <a:ext cx="4962525" cy="3722688"/>
          </a:xfrm>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46082" name="Text Box 2"/>
          <p:cNvSpPr>
            <a:spLocks noGrp="1" noChangeArrowheads="1"/>
          </p:cNvSpPr>
          <p:nvPr>
            <p:ph type="body" idx="1"/>
          </p:nvPr>
        </p:nvSpPr>
        <p:spPr>
          <a:xfrm>
            <a:off x="906463" y="4716463"/>
            <a:ext cx="4986337" cy="4467225"/>
          </a:xfrm>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91460" tIns="45730" rIns="91460" bIns="45730" anchor="ctr"/>
          <a:lstStyle/>
          <a:p>
            <a:pPr>
              <a:buFont typeface="Times New Roman" charset="0"/>
              <a:buNone/>
              <a:defRPr/>
            </a:pPr>
            <a:endParaRPr lang="fr-FR" smtClean="0">
              <a:ea typeface="ＭＳ Ｐゴシック" charset="0"/>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sz="quarter"/>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1pPr>
            <a:lvl2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2pPr>
            <a:lvl3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3pPr>
            <a:lvl4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4pPr>
            <a:lvl5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5pPr>
            <a:lvl6pPr marL="2426338"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6pPr>
            <a:lvl7pPr marL="2867490"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7pPr>
            <a:lvl8pPr marL="3308642"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8pPr>
            <a:lvl9pPr marL="3749794"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9pPr>
          </a:lstStyle>
          <a:p>
            <a:pPr>
              <a:defRPr/>
            </a:pPr>
            <a:fld id="{0A7BC180-64DE-4366-A729-D28A01A4F11A}" type="slidenum">
              <a:rPr lang="fr-FR" altLang="fr-FR" sz="1200">
                <a:solidFill>
                  <a:srgbClr val="000000"/>
                </a:solidFill>
              </a:rPr>
              <a:pPr>
                <a:defRPr/>
              </a:pPr>
              <a:t>9</a:t>
            </a:fld>
            <a:endParaRPr lang="fr-FR" altLang="fr-FR" sz="1200">
              <a:solidFill>
                <a:srgbClr val="000000"/>
              </a:solidFill>
            </a:endParaRPr>
          </a:p>
        </p:txBody>
      </p:sp>
      <p:sp>
        <p:nvSpPr>
          <p:cNvPr id="48129" name="Text Box 1"/>
          <p:cNvSpPr>
            <a:spLocks noGrp="1" noRot="1" noChangeAspect="1" noChangeArrowheads="1"/>
          </p:cNvSpPr>
          <p:nvPr>
            <p:ph type="sldImg"/>
          </p:nvPr>
        </p:nvSpPr>
        <p:spPr>
          <a:xfrm>
            <a:off x="917575" y="746125"/>
            <a:ext cx="4962525" cy="3722688"/>
          </a:xfrm>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48130" name="Text Box 2"/>
          <p:cNvSpPr>
            <a:spLocks noGrp="1" noChangeArrowheads="1"/>
          </p:cNvSpPr>
          <p:nvPr>
            <p:ph type="body" idx="1"/>
          </p:nvPr>
        </p:nvSpPr>
        <p:spPr>
          <a:xfrm>
            <a:off x="679450" y="4716463"/>
            <a:ext cx="5440363" cy="4467225"/>
          </a:xfrm>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lstStyle/>
          <a:p>
            <a:pPr eaLnBrk="1" hangingPunct="1">
              <a:spcBef>
                <a:spcPts val="434"/>
              </a:spcBef>
              <a:buClrTx/>
              <a:tabLst>
                <a:tab pos="0" algn="l"/>
                <a:tab pos="431962" algn="l"/>
                <a:tab pos="865455" algn="l"/>
                <a:tab pos="1298948" algn="l"/>
                <a:tab pos="1732442" algn="l"/>
                <a:tab pos="2165935" algn="l"/>
                <a:tab pos="2599429" algn="l"/>
                <a:tab pos="3032922" algn="l"/>
                <a:tab pos="3466416" algn="l"/>
                <a:tab pos="3899909" algn="l"/>
                <a:tab pos="4333403" algn="l"/>
                <a:tab pos="4766895" algn="l"/>
                <a:tab pos="5200389" algn="l"/>
                <a:tab pos="5633882" algn="l"/>
                <a:tab pos="6067376" algn="l"/>
                <a:tab pos="6500869" algn="l"/>
                <a:tab pos="6934363" algn="l"/>
                <a:tab pos="7367856" algn="l"/>
                <a:tab pos="7801350" algn="l"/>
                <a:tab pos="8234843" algn="l"/>
                <a:tab pos="8668336" algn="l"/>
              </a:tabLst>
              <a:defRPr/>
            </a:pPr>
            <a:endParaRPr lang="fr-FR" altLang="fr-FR" dirty="0"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sz="quarter"/>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1pPr>
            <a:lvl2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2pPr>
            <a:lvl3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3pPr>
            <a:lvl4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4pPr>
            <a:lvl5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5pPr>
            <a:lvl6pPr marL="2426338"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6pPr>
            <a:lvl7pPr marL="2867490"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7pPr>
            <a:lvl8pPr marL="3308642"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8pPr>
            <a:lvl9pPr marL="3749794"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9pPr>
          </a:lstStyle>
          <a:p>
            <a:pPr>
              <a:defRPr/>
            </a:pPr>
            <a:fld id="{BAB2AA0A-DA9B-4F5D-B96A-AD1F012ECFD2}" type="slidenum">
              <a:rPr lang="fr-FR" altLang="fr-FR" sz="1200">
                <a:solidFill>
                  <a:srgbClr val="000000"/>
                </a:solidFill>
              </a:rPr>
              <a:pPr>
                <a:defRPr/>
              </a:pPr>
              <a:t>10</a:t>
            </a:fld>
            <a:endParaRPr lang="fr-FR" altLang="fr-FR" sz="1200">
              <a:solidFill>
                <a:srgbClr val="000000"/>
              </a:solidFill>
            </a:endParaRPr>
          </a:p>
        </p:txBody>
      </p:sp>
      <p:sp>
        <p:nvSpPr>
          <p:cNvPr id="49153" name="Text Box 1"/>
          <p:cNvSpPr>
            <a:spLocks noGrp="1" noRot="1" noChangeAspect="1" noChangeArrowheads="1"/>
          </p:cNvSpPr>
          <p:nvPr>
            <p:ph type="sldImg"/>
          </p:nvPr>
        </p:nvSpPr>
        <p:spPr>
          <a:xfrm>
            <a:off x="917575" y="746125"/>
            <a:ext cx="4962525" cy="3722688"/>
          </a:xfrm>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49154" name="Text Box 2"/>
          <p:cNvSpPr>
            <a:spLocks noGrp="1" noChangeArrowheads="1"/>
          </p:cNvSpPr>
          <p:nvPr>
            <p:ph type="body" idx="1"/>
          </p:nvPr>
        </p:nvSpPr>
        <p:spPr>
          <a:xfrm>
            <a:off x="906463" y="4716463"/>
            <a:ext cx="4986337" cy="4467225"/>
          </a:xfrm>
          <a:noFill/>
        </p:spPr>
        <p:txBody>
          <a:bodyPr/>
          <a:lstStyle/>
          <a:p>
            <a:pPr eaLnBrk="1" hangingPunct="1">
              <a:spcBef>
                <a:spcPts val="438"/>
              </a:spcBef>
              <a:buClrTx/>
              <a:tabLst>
                <a:tab pos="0" algn="l"/>
                <a:tab pos="431800" algn="l"/>
                <a:tab pos="865188" algn="l"/>
                <a:tab pos="1298575" algn="l"/>
                <a:tab pos="1731963" algn="l"/>
                <a:tab pos="2165350" algn="l"/>
                <a:tab pos="2598738" algn="l"/>
                <a:tab pos="3032125" algn="l"/>
                <a:tab pos="3465513" algn="l"/>
                <a:tab pos="3898900" algn="l"/>
                <a:tab pos="4332288" algn="l"/>
                <a:tab pos="4765675" algn="l"/>
                <a:tab pos="5199063" algn="l"/>
                <a:tab pos="5632450" algn="l"/>
                <a:tab pos="6065838" algn="l"/>
                <a:tab pos="6500813" algn="l"/>
                <a:tab pos="6934200" algn="l"/>
                <a:tab pos="7367588" algn="l"/>
                <a:tab pos="7800975" algn="l"/>
                <a:tab pos="8234363" algn="l"/>
                <a:tab pos="8667750" algn="l"/>
              </a:tabLst>
            </a:pPr>
            <a:endParaRPr lang="fr-FR" altLang="fr-FR" dirty="0"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sz="quarter"/>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1pPr>
            <a:lvl2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2pPr>
            <a:lvl3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3pPr>
            <a:lvl4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4pPr>
            <a:lvl5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5pPr>
            <a:lvl6pPr marL="2426338"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6pPr>
            <a:lvl7pPr marL="2867490"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7pPr>
            <a:lvl8pPr marL="3308642"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8pPr>
            <a:lvl9pPr marL="3749794"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9pPr>
          </a:lstStyle>
          <a:p>
            <a:pPr>
              <a:defRPr/>
            </a:pPr>
            <a:fld id="{F46C104F-BE34-437F-A184-F1A9752DB954}" type="slidenum">
              <a:rPr lang="fr-FR" altLang="fr-FR" sz="1200">
                <a:solidFill>
                  <a:srgbClr val="000000"/>
                </a:solidFill>
              </a:rPr>
              <a:pPr>
                <a:defRPr/>
              </a:pPr>
              <a:t>12</a:t>
            </a:fld>
            <a:endParaRPr lang="fr-FR" altLang="fr-FR" sz="1200">
              <a:solidFill>
                <a:srgbClr val="000000"/>
              </a:solidFill>
            </a:endParaRPr>
          </a:p>
        </p:txBody>
      </p:sp>
      <p:sp>
        <p:nvSpPr>
          <p:cNvPr id="51201" name="Text Box 1"/>
          <p:cNvSpPr>
            <a:spLocks noGrp="1" noRot="1" noChangeAspect="1" noChangeArrowheads="1"/>
          </p:cNvSpPr>
          <p:nvPr>
            <p:ph type="sldImg"/>
          </p:nvPr>
        </p:nvSpPr>
        <p:spPr>
          <a:xfrm>
            <a:off x="917575" y="746125"/>
            <a:ext cx="4962525" cy="3722688"/>
          </a:xfrm>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51202" name="Text Box 2"/>
          <p:cNvSpPr>
            <a:spLocks noGrp="1" noChangeArrowheads="1"/>
          </p:cNvSpPr>
          <p:nvPr>
            <p:ph type="body" idx="1"/>
          </p:nvPr>
        </p:nvSpPr>
        <p:spPr>
          <a:xfrm>
            <a:off x="906463" y="4716463"/>
            <a:ext cx="4986337" cy="4467225"/>
          </a:xfrm>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91460" tIns="45730" rIns="91460" bIns="45730" anchor="ctr"/>
          <a:lstStyle/>
          <a:p>
            <a:pPr>
              <a:buFont typeface="Times New Roman" charset="0"/>
              <a:buNone/>
              <a:defRPr/>
            </a:pPr>
            <a:endParaRPr lang="fr-FR" smtClean="0">
              <a:ea typeface="ＭＳ Ｐゴシック" charset="0"/>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
        <p:nvSpPr>
          <p:cNvPr id="4" name="Rectangle 3"/>
          <p:cNvSpPr>
            <a:spLocks noGrp="1" noChangeArrowheads="1"/>
          </p:cNvSpPr>
          <p:nvPr>
            <p:ph type="dt" idx="10"/>
          </p:nvPr>
        </p:nvSpPr>
        <p:spPr>
          <a:ln/>
        </p:spPr>
        <p:txBody>
          <a:bodyPr/>
          <a:lstStyle>
            <a:lvl1pPr>
              <a:defRPr/>
            </a:lvl1pPr>
          </a:lstStyle>
          <a:p>
            <a:pPr>
              <a:defRPr/>
            </a:pPr>
            <a:endParaRPr lang="fr-FR"/>
          </a:p>
        </p:txBody>
      </p:sp>
      <p:sp>
        <p:nvSpPr>
          <p:cNvPr id="5" name="Rectangle 4"/>
          <p:cNvSpPr>
            <a:spLocks noGrp="1" noChangeArrowheads="1"/>
          </p:cNvSpPr>
          <p:nvPr>
            <p:ph type="ftr" idx="11"/>
          </p:nvPr>
        </p:nvSpPr>
        <p:spPr>
          <a:ln/>
        </p:spPr>
        <p:txBody>
          <a:bodyPr/>
          <a:lstStyle>
            <a:lvl1pPr>
              <a:defRPr/>
            </a:lvl1pPr>
          </a:lstStyle>
          <a:p>
            <a:pPr>
              <a:defRPr/>
            </a:pPr>
            <a:endParaRPr lang="fr-FR"/>
          </a:p>
        </p:txBody>
      </p:sp>
      <p:sp>
        <p:nvSpPr>
          <p:cNvPr id="6" name="Rectangle 5"/>
          <p:cNvSpPr>
            <a:spLocks noGrp="1" noChangeArrowheads="1"/>
          </p:cNvSpPr>
          <p:nvPr>
            <p:ph type="sldNum" idx="12"/>
          </p:nvPr>
        </p:nvSpPr>
        <p:spPr>
          <a:ln/>
        </p:spPr>
        <p:txBody>
          <a:bodyPr/>
          <a:lstStyle>
            <a:lvl1pPr>
              <a:defRPr/>
            </a:lvl1pPr>
          </a:lstStyle>
          <a:p>
            <a:pPr>
              <a:defRPr/>
            </a:pPr>
            <a:fld id="{A0C583F7-E89C-491B-B1F2-D02E8327FFC1}" type="slidenum">
              <a:rPr lang="fr-FR" altLang="fr-FR"/>
              <a:pPr>
                <a:defRPr/>
              </a:pPr>
              <a:t>‹N°›</a:t>
            </a:fld>
            <a:endParaRPr lang="fr-FR" alt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3"/>
          <p:cNvSpPr>
            <a:spLocks noGrp="1" noChangeArrowheads="1"/>
          </p:cNvSpPr>
          <p:nvPr>
            <p:ph type="dt" idx="10"/>
          </p:nvPr>
        </p:nvSpPr>
        <p:spPr>
          <a:ln/>
        </p:spPr>
        <p:txBody>
          <a:bodyPr/>
          <a:lstStyle>
            <a:lvl1pPr>
              <a:defRPr/>
            </a:lvl1pPr>
          </a:lstStyle>
          <a:p>
            <a:pPr>
              <a:defRPr/>
            </a:pPr>
            <a:endParaRPr lang="fr-FR"/>
          </a:p>
        </p:txBody>
      </p:sp>
      <p:sp>
        <p:nvSpPr>
          <p:cNvPr id="5" name="Rectangle 4"/>
          <p:cNvSpPr>
            <a:spLocks noGrp="1" noChangeArrowheads="1"/>
          </p:cNvSpPr>
          <p:nvPr>
            <p:ph type="ftr" idx="11"/>
          </p:nvPr>
        </p:nvSpPr>
        <p:spPr>
          <a:ln/>
        </p:spPr>
        <p:txBody>
          <a:bodyPr/>
          <a:lstStyle>
            <a:lvl1pPr>
              <a:defRPr/>
            </a:lvl1pPr>
          </a:lstStyle>
          <a:p>
            <a:pPr>
              <a:defRPr/>
            </a:pPr>
            <a:endParaRPr lang="fr-FR"/>
          </a:p>
        </p:txBody>
      </p:sp>
      <p:sp>
        <p:nvSpPr>
          <p:cNvPr id="6" name="Rectangle 5"/>
          <p:cNvSpPr>
            <a:spLocks noGrp="1" noChangeArrowheads="1"/>
          </p:cNvSpPr>
          <p:nvPr>
            <p:ph type="sldNum" idx="12"/>
          </p:nvPr>
        </p:nvSpPr>
        <p:spPr>
          <a:ln/>
        </p:spPr>
        <p:txBody>
          <a:bodyPr/>
          <a:lstStyle>
            <a:lvl1pPr>
              <a:defRPr/>
            </a:lvl1pPr>
          </a:lstStyle>
          <a:p>
            <a:pPr>
              <a:defRPr/>
            </a:pPr>
            <a:fld id="{B768E7DD-FDDA-4819-9E96-3C6CC7DA3979}" type="slidenum">
              <a:rPr lang="fr-FR" altLang="fr-FR"/>
              <a:pPr>
                <a:defRPr/>
              </a:pPr>
              <a:t>‹N°›</a:t>
            </a:fld>
            <a:endParaRPr lang="fr-FR" alt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13513" y="609600"/>
            <a:ext cx="1941512" cy="5483225"/>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685800" y="609600"/>
            <a:ext cx="5675313" cy="54832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3"/>
          <p:cNvSpPr>
            <a:spLocks noGrp="1" noChangeArrowheads="1"/>
          </p:cNvSpPr>
          <p:nvPr>
            <p:ph type="dt" idx="10"/>
          </p:nvPr>
        </p:nvSpPr>
        <p:spPr>
          <a:ln/>
        </p:spPr>
        <p:txBody>
          <a:bodyPr/>
          <a:lstStyle>
            <a:lvl1pPr>
              <a:defRPr/>
            </a:lvl1pPr>
          </a:lstStyle>
          <a:p>
            <a:pPr>
              <a:defRPr/>
            </a:pPr>
            <a:endParaRPr lang="fr-FR"/>
          </a:p>
        </p:txBody>
      </p:sp>
      <p:sp>
        <p:nvSpPr>
          <p:cNvPr id="5" name="Rectangle 4"/>
          <p:cNvSpPr>
            <a:spLocks noGrp="1" noChangeArrowheads="1"/>
          </p:cNvSpPr>
          <p:nvPr>
            <p:ph type="ftr" idx="11"/>
          </p:nvPr>
        </p:nvSpPr>
        <p:spPr>
          <a:ln/>
        </p:spPr>
        <p:txBody>
          <a:bodyPr/>
          <a:lstStyle>
            <a:lvl1pPr>
              <a:defRPr/>
            </a:lvl1pPr>
          </a:lstStyle>
          <a:p>
            <a:pPr>
              <a:defRPr/>
            </a:pPr>
            <a:endParaRPr lang="fr-FR"/>
          </a:p>
        </p:txBody>
      </p:sp>
      <p:sp>
        <p:nvSpPr>
          <p:cNvPr id="6" name="Rectangle 5"/>
          <p:cNvSpPr>
            <a:spLocks noGrp="1" noChangeArrowheads="1"/>
          </p:cNvSpPr>
          <p:nvPr>
            <p:ph type="sldNum" idx="12"/>
          </p:nvPr>
        </p:nvSpPr>
        <p:spPr>
          <a:ln/>
        </p:spPr>
        <p:txBody>
          <a:bodyPr/>
          <a:lstStyle>
            <a:lvl1pPr>
              <a:defRPr/>
            </a:lvl1pPr>
          </a:lstStyle>
          <a:p>
            <a:pPr>
              <a:defRPr/>
            </a:pPr>
            <a:fld id="{5E801EB8-CA6E-4AA9-801E-BB6F7B7C1848}" type="slidenum">
              <a:rPr lang="fr-FR" altLang="fr-FR"/>
              <a:pPr>
                <a:defRPr/>
              </a:pPr>
              <a:t>‹N°›</a:t>
            </a:fld>
            <a:endParaRPr lang="fr-FR" alt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685800" y="609600"/>
            <a:ext cx="7769225" cy="1139825"/>
          </a:xfrm>
        </p:spPr>
        <p:txBody>
          <a:bodyPr/>
          <a:lstStyle/>
          <a:p>
            <a:r>
              <a:rPr lang="fr-FR" smtClean="0"/>
              <a:t>Cliquez et modifiez le titre</a:t>
            </a:r>
            <a:endParaRPr lang="fr-FR"/>
          </a:p>
        </p:txBody>
      </p:sp>
      <p:sp>
        <p:nvSpPr>
          <p:cNvPr id="3" name="Rectangle 3"/>
          <p:cNvSpPr>
            <a:spLocks noGrp="1" noChangeArrowheads="1"/>
          </p:cNvSpPr>
          <p:nvPr>
            <p:ph type="dt" idx="10"/>
          </p:nvPr>
        </p:nvSpPr>
        <p:spPr>
          <a:ln/>
        </p:spPr>
        <p:txBody>
          <a:bodyPr/>
          <a:lstStyle>
            <a:lvl1pPr>
              <a:defRPr/>
            </a:lvl1pPr>
          </a:lstStyle>
          <a:p>
            <a:pPr>
              <a:defRPr/>
            </a:pPr>
            <a:endParaRPr lang="fr-FR"/>
          </a:p>
        </p:txBody>
      </p:sp>
      <p:sp>
        <p:nvSpPr>
          <p:cNvPr id="4" name="Rectangle 4"/>
          <p:cNvSpPr>
            <a:spLocks noGrp="1" noChangeArrowheads="1"/>
          </p:cNvSpPr>
          <p:nvPr>
            <p:ph type="ftr" idx="11"/>
          </p:nvPr>
        </p:nvSpPr>
        <p:spPr>
          <a:ln/>
        </p:spPr>
        <p:txBody>
          <a:bodyPr/>
          <a:lstStyle>
            <a:lvl1pPr>
              <a:defRPr/>
            </a:lvl1pPr>
          </a:lstStyle>
          <a:p>
            <a:pPr>
              <a:defRPr/>
            </a:pPr>
            <a:endParaRPr lang="fr-FR"/>
          </a:p>
        </p:txBody>
      </p:sp>
      <p:sp>
        <p:nvSpPr>
          <p:cNvPr id="5" name="Rectangle 5"/>
          <p:cNvSpPr>
            <a:spLocks noGrp="1" noChangeArrowheads="1"/>
          </p:cNvSpPr>
          <p:nvPr>
            <p:ph type="sldNum" idx="12"/>
          </p:nvPr>
        </p:nvSpPr>
        <p:spPr>
          <a:ln/>
        </p:spPr>
        <p:txBody>
          <a:bodyPr/>
          <a:lstStyle>
            <a:lvl1pPr>
              <a:defRPr/>
            </a:lvl1pPr>
          </a:lstStyle>
          <a:p>
            <a:pPr>
              <a:defRPr/>
            </a:pPr>
            <a:fld id="{930B92CC-BD70-438F-ABCE-CB85CF5F89C3}" type="slidenum">
              <a:rPr lang="fr-FR" altLang="fr-FR"/>
              <a:pPr>
                <a:defRPr/>
              </a:pPr>
              <a:t>‹N°›</a:t>
            </a:fld>
            <a:endParaRPr lang="fr-FR" altLang="fr-F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reserve="1">
  <p:cSld name="Titre et diagramme">
    <p:spTree>
      <p:nvGrpSpPr>
        <p:cNvPr id="1" name=""/>
        <p:cNvGrpSpPr/>
        <p:nvPr/>
      </p:nvGrpSpPr>
      <p:grpSpPr>
        <a:xfrm>
          <a:off x="0" y="0"/>
          <a:ext cx="0" cy="0"/>
          <a:chOff x="0" y="0"/>
          <a:chExt cx="0" cy="0"/>
        </a:xfrm>
      </p:grpSpPr>
      <p:sp>
        <p:nvSpPr>
          <p:cNvPr id="2" name="Titre 1"/>
          <p:cNvSpPr>
            <a:spLocks noGrp="1"/>
          </p:cNvSpPr>
          <p:nvPr>
            <p:ph type="title"/>
          </p:nvPr>
        </p:nvSpPr>
        <p:spPr>
          <a:xfrm>
            <a:off x="685800" y="609600"/>
            <a:ext cx="7769225" cy="1139825"/>
          </a:xfrm>
        </p:spPr>
        <p:txBody>
          <a:bodyPr/>
          <a:lstStyle/>
          <a:p>
            <a:r>
              <a:rPr lang="fr-FR" smtClean="0"/>
              <a:t>Cliquez et modifiez le titre</a:t>
            </a:r>
            <a:endParaRPr lang="fr-FR"/>
          </a:p>
        </p:txBody>
      </p:sp>
      <p:sp>
        <p:nvSpPr>
          <p:cNvPr id="3" name="Espace réservé du graphique 2"/>
          <p:cNvSpPr>
            <a:spLocks noGrp="1"/>
          </p:cNvSpPr>
          <p:nvPr>
            <p:ph type="chart" idx="1"/>
          </p:nvPr>
        </p:nvSpPr>
        <p:spPr>
          <a:xfrm>
            <a:off x="685800" y="1981200"/>
            <a:ext cx="7769225" cy="4111625"/>
          </a:xfrm>
        </p:spPr>
        <p:txBody>
          <a:bodyPr/>
          <a:lstStyle/>
          <a:p>
            <a:pPr lvl="0"/>
            <a:endParaRPr lang="fr-FR" noProof="0" smtClean="0"/>
          </a:p>
        </p:txBody>
      </p:sp>
      <p:sp>
        <p:nvSpPr>
          <p:cNvPr id="4" name="Rectangle 3"/>
          <p:cNvSpPr>
            <a:spLocks noGrp="1" noChangeArrowheads="1"/>
          </p:cNvSpPr>
          <p:nvPr>
            <p:ph type="dt" idx="10"/>
          </p:nvPr>
        </p:nvSpPr>
        <p:spPr>
          <a:ln/>
        </p:spPr>
        <p:txBody>
          <a:bodyPr/>
          <a:lstStyle>
            <a:lvl1pPr>
              <a:defRPr/>
            </a:lvl1pPr>
          </a:lstStyle>
          <a:p>
            <a:pPr>
              <a:defRPr/>
            </a:pPr>
            <a:endParaRPr lang="fr-FR"/>
          </a:p>
        </p:txBody>
      </p:sp>
      <p:sp>
        <p:nvSpPr>
          <p:cNvPr id="5" name="Rectangle 4"/>
          <p:cNvSpPr>
            <a:spLocks noGrp="1" noChangeArrowheads="1"/>
          </p:cNvSpPr>
          <p:nvPr>
            <p:ph type="ftr" idx="11"/>
          </p:nvPr>
        </p:nvSpPr>
        <p:spPr>
          <a:ln/>
        </p:spPr>
        <p:txBody>
          <a:bodyPr/>
          <a:lstStyle>
            <a:lvl1pPr>
              <a:defRPr/>
            </a:lvl1pPr>
          </a:lstStyle>
          <a:p>
            <a:pPr>
              <a:defRPr/>
            </a:pPr>
            <a:endParaRPr lang="fr-FR"/>
          </a:p>
        </p:txBody>
      </p:sp>
      <p:sp>
        <p:nvSpPr>
          <p:cNvPr id="6" name="Rectangle 5"/>
          <p:cNvSpPr>
            <a:spLocks noGrp="1" noChangeArrowheads="1"/>
          </p:cNvSpPr>
          <p:nvPr>
            <p:ph type="sldNum" idx="12"/>
          </p:nvPr>
        </p:nvSpPr>
        <p:spPr>
          <a:ln/>
        </p:spPr>
        <p:txBody>
          <a:bodyPr/>
          <a:lstStyle>
            <a:lvl1pPr>
              <a:defRPr/>
            </a:lvl1pPr>
          </a:lstStyle>
          <a:p>
            <a:pPr>
              <a:defRPr/>
            </a:pPr>
            <a:fld id="{7C9176A2-1099-452E-8602-644FD85F5E96}" type="slidenum">
              <a:rPr lang="fr-FR" altLang="fr-FR"/>
              <a:pPr>
                <a:defRPr/>
              </a:pPr>
              <a:t>‹N°›</a:t>
            </a:fld>
            <a:endParaRPr lang="fr-FR" altLang="fr-F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itre. Texte et 2 contenus">
    <p:spTree>
      <p:nvGrpSpPr>
        <p:cNvPr id="1" name=""/>
        <p:cNvGrpSpPr/>
        <p:nvPr/>
      </p:nvGrpSpPr>
      <p:grpSpPr>
        <a:xfrm>
          <a:off x="0" y="0"/>
          <a:ext cx="0" cy="0"/>
          <a:chOff x="0" y="0"/>
          <a:chExt cx="0" cy="0"/>
        </a:xfrm>
      </p:grpSpPr>
      <p:sp>
        <p:nvSpPr>
          <p:cNvPr id="2" name="Titre 1"/>
          <p:cNvSpPr>
            <a:spLocks noGrp="1"/>
          </p:cNvSpPr>
          <p:nvPr>
            <p:ph type="title"/>
          </p:nvPr>
        </p:nvSpPr>
        <p:spPr>
          <a:xfrm>
            <a:off x="685800" y="609600"/>
            <a:ext cx="7769225" cy="1139825"/>
          </a:xfrm>
        </p:spPr>
        <p:txBody>
          <a:bodyPr/>
          <a:lstStyle/>
          <a:p>
            <a:r>
              <a:rPr lang="fr-FR" smtClean="0"/>
              <a:t>Cliquez et modifiez le titre</a:t>
            </a:r>
            <a:endParaRPr lang="fr-FR"/>
          </a:p>
        </p:txBody>
      </p:sp>
      <p:sp>
        <p:nvSpPr>
          <p:cNvPr id="3" name="Espace réservé du texte 2"/>
          <p:cNvSpPr>
            <a:spLocks noGrp="1"/>
          </p:cNvSpPr>
          <p:nvPr>
            <p:ph type="body" sz="half" idx="1"/>
          </p:nvPr>
        </p:nvSpPr>
        <p:spPr>
          <a:xfrm>
            <a:off x="685800" y="1981200"/>
            <a:ext cx="3808413" cy="4111625"/>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quarter" idx="2"/>
          </p:nvPr>
        </p:nvSpPr>
        <p:spPr>
          <a:xfrm>
            <a:off x="4646613" y="1981200"/>
            <a:ext cx="3808412" cy="1979613"/>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contenu 4"/>
          <p:cNvSpPr>
            <a:spLocks noGrp="1"/>
          </p:cNvSpPr>
          <p:nvPr>
            <p:ph sz="quarter" idx="3"/>
          </p:nvPr>
        </p:nvSpPr>
        <p:spPr>
          <a:xfrm>
            <a:off x="4646613" y="4113213"/>
            <a:ext cx="3808412" cy="1979612"/>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Rectangle 3"/>
          <p:cNvSpPr>
            <a:spLocks noGrp="1" noChangeArrowheads="1"/>
          </p:cNvSpPr>
          <p:nvPr>
            <p:ph type="dt" idx="10"/>
          </p:nvPr>
        </p:nvSpPr>
        <p:spPr>
          <a:ln/>
        </p:spPr>
        <p:txBody>
          <a:bodyPr/>
          <a:lstStyle>
            <a:lvl1pPr>
              <a:defRPr/>
            </a:lvl1pPr>
          </a:lstStyle>
          <a:p>
            <a:pPr>
              <a:defRPr/>
            </a:pPr>
            <a:endParaRPr lang="fr-FR"/>
          </a:p>
        </p:txBody>
      </p:sp>
      <p:sp>
        <p:nvSpPr>
          <p:cNvPr id="7" name="Rectangle 4"/>
          <p:cNvSpPr>
            <a:spLocks noGrp="1" noChangeArrowheads="1"/>
          </p:cNvSpPr>
          <p:nvPr>
            <p:ph type="ftr" idx="11"/>
          </p:nvPr>
        </p:nvSpPr>
        <p:spPr>
          <a:ln/>
        </p:spPr>
        <p:txBody>
          <a:bodyPr/>
          <a:lstStyle>
            <a:lvl1pPr>
              <a:defRPr/>
            </a:lvl1pPr>
          </a:lstStyle>
          <a:p>
            <a:pPr>
              <a:defRPr/>
            </a:pPr>
            <a:endParaRPr lang="fr-FR"/>
          </a:p>
        </p:txBody>
      </p:sp>
      <p:sp>
        <p:nvSpPr>
          <p:cNvPr id="8" name="Rectangle 5"/>
          <p:cNvSpPr>
            <a:spLocks noGrp="1" noChangeArrowheads="1"/>
          </p:cNvSpPr>
          <p:nvPr>
            <p:ph type="sldNum" idx="12"/>
          </p:nvPr>
        </p:nvSpPr>
        <p:spPr>
          <a:ln/>
        </p:spPr>
        <p:txBody>
          <a:bodyPr/>
          <a:lstStyle>
            <a:lvl1pPr>
              <a:defRPr/>
            </a:lvl1pPr>
          </a:lstStyle>
          <a:p>
            <a:pPr>
              <a:defRPr/>
            </a:pPr>
            <a:fld id="{CD35611C-4B1D-454E-88EC-74292CFCA509}" type="slidenum">
              <a:rPr lang="fr-FR" altLang="fr-FR"/>
              <a:pPr>
                <a:defRPr/>
              </a:pPr>
              <a:t>‹N°›</a:t>
            </a:fld>
            <a:endParaRPr lang="fr-FR" altLang="fr-F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bl" preserve="1">
  <p:cSld name="Titre et tableau">
    <p:spTree>
      <p:nvGrpSpPr>
        <p:cNvPr id="1" name=""/>
        <p:cNvGrpSpPr/>
        <p:nvPr/>
      </p:nvGrpSpPr>
      <p:grpSpPr>
        <a:xfrm>
          <a:off x="0" y="0"/>
          <a:ext cx="0" cy="0"/>
          <a:chOff x="0" y="0"/>
          <a:chExt cx="0" cy="0"/>
        </a:xfrm>
      </p:grpSpPr>
      <p:sp>
        <p:nvSpPr>
          <p:cNvPr id="2" name="Titre 1"/>
          <p:cNvSpPr>
            <a:spLocks noGrp="1"/>
          </p:cNvSpPr>
          <p:nvPr>
            <p:ph type="title"/>
          </p:nvPr>
        </p:nvSpPr>
        <p:spPr>
          <a:xfrm>
            <a:off x="685800" y="609600"/>
            <a:ext cx="7769225" cy="1139825"/>
          </a:xfrm>
        </p:spPr>
        <p:txBody>
          <a:bodyPr/>
          <a:lstStyle/>
          <a:p>
            <a:r>
              <a:rPr lang="fr-FR" smtClean="0"/>
              <a:t>Cliquez et modifiez le titre</a:t>
            </a:r>
            <a:endParaRPr lang="fr-FR"/>
          </a:p>
        </p:txBody>
      </p:sp>
      <p:sp>
        <p:nvSpPr>
          <p:cNvPr id="3" name="Espace réservé du tableau 2"/>
          <p:cNvSpPr>
            <a:spLocks noGrp="1"/>
          </p:cNvSpPr>
          <p:nvPr>
            <p:ph type="tbl" idx="1"/>
          </p:nvPr>
        </p:nvSpPr>
        <p:spPr>
          <a:xfrm>
            <a:off x="685800" y="1981200"/>
            <a:ext cx="7769225" cy="4111625"/>
          </a:xfrm>
        </p:spPr>
        <p:txBody>
          <a:bodyPr/>
          <a:lstStyle/>
          <a:p>
            <a:pPr lvl="0"/>
            <a:endParaRPr lang="fr-FR" noProof="0" smtClean="0"/>
          </a:p>
        </p:txBody>
      </p:sp>
      <p:sp>
        <p:nvSpPr>
          <p:cNvPr id="4" name="Rectangle 3"/>
          <p:cNvSpPr>
            <a:spLocks noGrp="1" noChangeArrowheads="1"/>
          </p:cNvSpPr>
          <p:nvPr>
            <p:ph type="dt" idx="10"/>
          </p:nvPr>
        </p:nvSpPr>
        <p:spPr>
          <a:ln/>
        </p:spPr>
        <p:txBody>
          <a:bodyPr/>
          <a:lstStyle>
            <a:lvl1pPr>
              <a:defRPr/>
            </a:lvl1pPr>
          </a:lstStyle>
          <a:p>
            <a:pPr>
              <a:defRPr/>
            </a:pPr>
            <a:endParaRPr lang="fr-FR"/>
          </a:p>
        </p:txBody>
      </p:sp>
      <p:sp>
        <p:nvSpPr>
          <p:cNvPr id="5" name="Rectangle 4"/>
          <p:cNvSpPr>
            <a:spLocks noGrp="1" noChangeArrowheads="1"/>
          </p:cNvSpPr>
          <p:nvPr>
            <p:ph type="ftr" idx="11"/>
          </p:nvPr>
        </p:nvSpPr>
        <p:spPr>
          <a:ln/>
        </p:spPr>
        <p:txBody>
          <a:bodyPr/>
          <a:lstStyle>
            <a:lvl1pPr>
              <a:defRPr/>
            </a:lvl1pPr>
          </a:lstStyle>
          <a:p>
            <a:pPr>
              <a:defRPr/>
            </a:pPr>
            <a:endParaRPr lang="fr-FR"/>
          </a:p>
        </p:txBody>
      </p:sp>
      <p:sp>
        <p:nvSpPr>
          <p:cNvPr id="6" name="Rectangle 5"/>
          <p:cNvSpPr>
            <a:spLocks noGrp="1" noChangeArrowheads="1"/>
          </p:cNvSpPr>
          <p:nvPr>
            <p:ph type="sldNum" idx="12"/>
          </p:nvPr>
        </p:nvSpPr>
        <p:spPr>
          <a:ln/>
        </p:spPr>
        <p:txBody>
          <a:bodyPr/>
          <a:lstStyle>
            <a:lvl1pPr>
              <a:defRPr/>
            </a:lvl1pPr>
          </a:lstStyle>
          <a:p>
            <a:pPr>
              <a:defRPr/>
            </a:pPr>
            <a:fld id="{80ED58B1-54D9-4063-91B0-2330100C9B46}" type="slidenum">
              <a:rPr lang="fr-FR" altLang="fr-FR"/>
              <a:pPr>
                <a:defRPr/>
              </a:pPr>
              <a:t>‹N°›</a:t>
            </a:fld>
            <a:endParaRPr lang="fr-FR" altLang="fr-F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Chart" preserve="1">
  <p:cSld name="Titre. Texte et diagramme">
    <p:spTree>
      <p:nvGrpSpPr>
        <p:cNvPr id="1" name=""/>
        <p:cNvGrpSpPr/>
        <p:nvPr/>
      </p:nvGrpSpPr>
      <p:grpSpPr>
        <a:xfrm>
          <a:off x="0" y="0"/>
          <a:ext cx="0" cy="0"/>
          <a:chOff x="0" y="0"/>
          <a:chExt cx="0" cy="0"/>
        </a:xfrm>
      </p:grpSpPr>
      <p:sp>
        <p:nvSpPr>
          <p:cNvPr id="2" name="Titre 1"/>
          <p:cNvSpPr>
            <a:spLocks noGrp="1"/>
          </p:cNvSpPr>
          <p:nvPr>
            <p:ph type="title"/>
          </p:nvPr>
        </p:nvSpPr>
        <p:spPr>
          <a:xfrm>
            <a:off x="685800" y="609600"/>
            <a:ext cx="7769225" cy="1139825"/>
          </a:xfrm>
        </p:spPr>
        <p:txBody>
          <a:bodyPr/>
          <a:lstStyle/>
          <a:p>
            <a:r>
              <a:rPr lang="fr-FR" smtClean="0"/>
              <a:t>Cliquez pour modifier le style du titre</a:t>
            </a:r>
            <a:endParaRPr lang="fr-FR"/>
          </a:p>
        </p:txBody>
      </p:sp>
      <p:sp>
        <p:nvSpPr>
          <p:cNvPr id="3" name="Espace réservé du texte 2"/>
          <p:cNvSpPr>
            <a:spLocks noGrp="1"/>
          </p:cNvSpPr>
          <p:nvPr>
            <p:ph type="body" sz="half" idx="1"/>
          </p:nvPr>
        </p:nvSpPr>
        <p:spPr>
          <a:xfrm>
            <a:off x="685800" y="1981200"/>
            <a:ext cx="3808413" cy="4111625"/>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graphique 3"/>
          <p:cNvSpPr>
            <a:spLocks noGrp="1"/>
          </p:cNvSpPr>
          <p:nvPr>
            <p:ph type="chart" sz="half" idx="2"/>
          </p:nvPr>
        </p:nvSpPr>
        <p:spPr>
          <a:xfrm>
            <a:off x="4646613" y="1981200"/>
            <a:ext cx="3808412" cy="4111625"/>
          </a:xfrm>
        </p:spPr>
        <p:txBody>
          <a:bodyPr/>
          <a:lstStyle/>
          <a:p>
            <a:endParaRPr lang="fr-FR"/>
          </a:p>
        </p:txBody>
      </p:sp>
      <p:sp>
        <p:nvSpPr>
          <p:cNvPr id="5" name="Espace réservé de la date 4"/>
          <p:cNvSpPr>
            <a:spLocks noGrp="1"/>
          </p:cNvSpPr>
          <p:nvPr>
            <p:ph type="dt" idx="10"/>
          </p:nvPr>
        </p:nvSpPr>
        <p:spPr>
          <a:xfrm>
            <a:off x="685800" y="6248400"/>
            <a:ext cx="1901825" cy="454025"/>
          </a:xfrm>
        </p:spPr>
        <p:txBody>
          <a:bodyPr/>
          <a:lstStyle>
            <a:lvl1pPr>
              <a:defRPr/>
            </a:lvl1pPr>
          </a:lstStyle>
          <a:p>
            <a:pPr>
              <a:defRPr/>
            </a:pPr>
            <a:endParaRPr lang="fr-FR"/>
          </a:p>
        </p:txBody>
      </p:sp>
      <p:sp>
        <p:nvSpPr>
          <p:cNvPr id="6" name="Espace réservé du pied de page 5"/>
          <p:cNvSpPr>
            <a:spLocks noGrp="1"/>
          </p:cNvSpPr>
          <p:nvPr>
            <p:ph type="ftr" idx="11"/>
          </p:nvPr>
        </p:nvSpPr>
        <p:spPr>
          <a:xfrm>
            <a:off x="3124200" y="6248400"/>
            <a:ext cx="2892425" cy="454025"/>
          </a:xfrm>
        </p:spPr>
        <p:txBody>
          <a:bodyPr/>
          <a:lstStyle>
            <a:lvl1pPr>
              <a:defRPr/>
            </a:lvl1pPr>
          </a:lstStyle>
          <a:p>
            <a:pPr>
              <a:defRPr/>
            </a:pPr>
            <a:endParaRPr lang="fr-FR"/>
          </a:p>
        </p:txBody>
      </p:sp>
      <p:sp>
        <p:nvSpPr>
          <p:cNvPr id="7" name="Espace réservé du numéro de diapositive 6"/>
          <p:cNvSpPr>
            <a:spLocks noGrp="1"/>
          </p:cNvSpPr>
          <p:nvPr>
            <p:ph type="sldNum" idx="12"/>
          </p:nvPr>
        </p:nvSpPr>
        <p:spPr>
          <a:xfrm>
            <a:off x="6553200" y="6248400"/>
            <a:ext cx="1901825" cy="454025"/>
          </a:xfrm>
        </p:spPr>
        <p:txBody>
          <a:bodyPr/>
          <a:lstStyle>
            <a:lvl1pPr>
              <a:defRPr smtClean="0"/>
            </a:lvl1pPr>
          </a:lstStyle>
          <a:p>
            <a:pPr>
              <a:defRPr/>
            </a:pPr>
            <a:fld id="{3B6EC6DD-D121-433D-BD28-820FC61F245B}" type="slidenum">
              <a:rPr lang="fr-FR" altLang="fr-FR"/>
              <a:pPr>
                <a:defRPr/>
              </a:pPr>
              <a:t>‹N°›</a:t>
            </a:fld>
            <a:endParaRPr lang="fr-FR" altLang="fr-F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Default">
    <p:spTree>
      <p:nvGrpSpPr>
        <p:cNvPr id="1" name=""/>
        <p:cNvGrpSpPr/>
        <p:nvPr/>
      </p:nvGrpSpPr>
      <p:grpSpPr>
        <a:xfrm>
          <a:off x="0" y="0"/>
          <a:ext cx="0" cy="0"/>
          <a:chOff x="0" y="0"/>
          <a:chExt cx="0" cy="0"/>
        </a:xfrm>
      </p:grpSpPr>
      <p:sp>
        <p:nvSpPr>
          <p:cNvPr id="14"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extLst>
      <p:ext uri="{BB962C8B-B14F-4D97-AF65-F5344CB8AC3E}">
        <p14:creationId xmlns:p14="http://schemas.microsoft.com/office/powerpoint/2010/main" val="3019680361"/>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3"/>
          <p:cNvSpPr>
            <a:spLocks noGrp="1" noChangeArrowheads="1"/>
          </p:cNvSpPr>
          <p:nvPr>
            <p:ph type="dt" idx="10"/>
          </p:nvPr>
        </p:nvSpPr>
        <p:spPr>
          <a:ln/>
        </p:spPr>
        <p:txBody>
          <a:bodyPr/>
          <a:lstStyle>
            <a:lvl1pPr>
              <a:defRPr/>
            </a:lvl1pPr>
          </a:lstStyle>
          <a:p>
            <a:pPr>
              <a:defRPr/>
            </a:pPr>
            <a:endParaRPr lang="fr-FR"/>
          </a:p>
        </p:txBody>
      </p:sp>
      <p:sp>
        <p:nvSpPr>
          <p:cNvPr id="5" name="Rectangle 4"/>
          <p:cNvSpPr>
            <a:spLocks noGrp="1" noChangeArrowheads="1"/>
          </p:cNvSpPr>
          <p:nvPr>
            <p:ph type="ftr" idx="11"/>
          </p:nvPr>
        </p:nvSpPr>
        <p:spPr>
          <a:ln/>
        </p:spPr>
        <p:txBody>
          <a:bodyPr/>
          <a:lstStyle>
            <a:lvl1pPr>
              <a:defRPr/>
            </a:lvl1pPr>
          </a:lstStyle>
          <a:p>
            <a:pPr>
              <a:defRPr/>
            </a:pPr>
            <a:endParaRPr lang="fr-FR"/>
          </a:p>
        </p:txBody>
      </p:sp>
      <p:sp>
        <p:nvSpPr>
          <p:cNvPr id="6" name="Rectangle 5"/>
          <p:cNvSpPr>
            <a:spLocks noGrp="1" noChangeArrowheads="1"/>
          </p:cNvSpPr>
          <p:nvPr>
            <p:ph type="sldNum" idx="12"/>
          </p:nvPr>
        </p:nvSpPr>
        <p:spPr>
          <a:ln/>
        </p:spPr>
        <p:txBody>
          <a:bodyPr/>
          <a:lstStyle>
            <a:lvl1pPr>
              <a:defRPr/>
            </a:lvl1pPr>
          </a:lstStyle>
          <a:p>
            <a:pPr>
              <a:defRPr/>
            </a:pPr>
            <a:fld id="{BEB33128-48AB-45D0-9D00-CCB2F16526F8}" type="slidenum">
              <a:rPr lang="fr-FR" altLang="fr-FR"/>
              <a:pPr>
                <a:defRPr/>
              </a:pPr>
              <a:t>‹N°›</a:t>
            </a:fld>
            <a:endParaRPr lang="fr-FR" alt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3"/>
          <p:cNvSpPr>
            <a:spLocks noGrp="1" noChangeArrowheads="1"/>
          </p:cNvSpPr>
          <p:nvPr>
            <p:ph type="dt" idx="10"/>
          </p:nvPr>
        </p:nvSpPr>
        <p:spPr>
          <a:ln/>
        </p:spPr>
        <p:txBody>
          <a:bodyPr/>
          <a:lstStyle>
            <a:lvl1pPr>
              <a:defRPr/>
            </a:lvl1pPr>
          </a:lstStyle>
          <a:p>
            <a:pPr>
              <a:defRPr/>
            </a:pPr>
            <a:endParaRPr lang="fr-FR"/>
          </a:p>
        </p:txBody>
      </p:sp>
      <p:sp>
        <p:nvSpPr>
          <p:cNvPr id="5" name="Rectangle 4"/>
          <p:cNvSpPr>
            <a:spLocks noGrp="1" noChangeArrowheads="1"/>
          </p:cNvSpPr>
          <p:nvPr>
            <p:ph type="ftr" idx="11"/>
          </p:nvPr>
        </p:nvSpPr>
        <p:spPr>
          <a:ln/>
        </p:spPr>
        <p:txBody>
          <a:bodyPr/>
          <a:lstStyle>
            <a:lvl1pPr>
              <a:defRPr/>
            </a:lvl1pPr>
          </a:lstStyle>
          <a:p>
            <a:pPr>
              <a:defRPr/>
            </a:pPr>
            <a:endParaRPr lang="fr-FR"/>
          </a:p>
        </p:txBody>
      </p:sp>
      <p:sp>
        <p:nvSpPr>
          <p:cNvPr id="6" name="Rectangle 5"/>
          <p:cNvSpPr>
            <a:spLocks noGrp="1" noChangeArrowheads="1"/>
          </p:cNvSpPr>
          <p:nvPr>
            <p:ph type="sldNum" idx="12"/>
          </p:nvPr>
        </p:nvSpPr>
        <p:spPr>
          <a:ln/>
        </p:spPr>
        <p:txBody>
          <a:bodyPr/>
          <a:lstStyle>
            <a:lvl1pPr>
              <a:defRPr/>
            </a:lvl1pPr>
          </a:lstStyle>
          <a:p>
            <a:pPr>
              <a:defRPr/>
            </a:pPr>
            <a:fld id="{C1D34414-DEAA-40DE-ADE2-27DB752080C2}" type="slidenum">
              <a:rPr lang="fr-FR" altLang="fr-FR"/>
              <a:pPr>
                <a:defRPr/>
              </a:pPr>
              <a:t>‹N°›</a:t>
            </a:fld>
            <a:endParaRPr lang="fr-FR" alt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685800" y="1981200"/>
            <a:ext cx="3808413" cy="4111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6613" y="1981200"/>
            <a:ext cx="3808412" cy="4111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3"/>
          <p:cNvSpPr>
            <a:spLocks noGrp="1" noChangeArrowheads="1"/>
          </p:cNvSpPr>
          <p:nvPr>
            <p:ph type="dt" idx="10"/>
          </p:nvPr>
        </p:nvSpPr>
        <p:spPr>
          <a:ln/>
        </p:spPr>
        <p:txBody>
          <a:bodyPr/>
          <a:lstStyle>
            <a:lvl1pPr>
              <a:defRPr/>
            </a:lvl1pPr>
          </a:lstStyle>
          <a:p>
            <a:pPr>
              <a:defRPr/>
            </a:pPr>
            <a:endParaRPr lang="fr-FR"/>
          </a:p>
        </p:txBody>
      </p:sp>
      <p:sp>
        <p:nvSpPr>
          <p:cNvPr id="6" name="Rectangle 4"/>
          <p:cNvSpPr>
            <a:spLocks noGrp="1" noChangeArrowheads="1"/>
          </p:cNvSpPr>
          <p:nvPr>
            <p:ph type="ftr" idx="11"/>
          </p:nvPr>
        </p:nvSpPr>
        <p:spPr>
          <a:ln/>
        </p:spPr>
        <p:txBody>
          <a:bodyPr/>
          <a:lstStyle>
            <a:lvl1pPr>
              <a:defRPr/>
            </a:lvl1pPr>
          </a:lstStyle>
          <a:p>
            <a:pPr>
              <a:defRPr/>
            </a:pPr>
            <a:endParaRPr lang="fr-FR"/>
          </a:p>
        </p:txBody>
      </p:sp>
      <p:sp>
        <p:nvSpPr>
          <p:cNvPr id="7" name="Rectangle 5"/>
          <p:cNvSpPr>
            <a:spLocks noGrp="1" noChangeArrowheads="1"/>
          </p:cNvSpPr>
          <p:nvPr>
            <p:ph type="sldNum" idx="12"/>
          </p:nvPr>
        </p:nvSpPr>
        <p:spPr>
          <a:ln/>
        </p:spPr>
        <p:txBody>
          <a:bodyPr/>
          <a:lstStyle>
            <a:lvl1pPr>
              <a:defRPr/>
            </a:lvl1pPr>
          </a:lstStyle>
          <a:p>
            <a:pPr>
              <a:defRPr/>
            </a:pPr>
            <a:fld id="{ABB5F93C-7933-4A11-8AA2-35B16B4618BA}" type="slidenum">
              <a:rPr lang="fr-FR" altLang="fr-FR"/>
              <a:pPr>
                <a:defRPr/>
              </a:pPr>
              <a:t>‹N°›</a:t>
            </a:fld>
            <a:endParaRPr lang="fr-FR" alt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3"/>
          <p:cNvSpPr>
            <a:spLocks noGrp="1" noChangeArrowheads="1"/>
          </p:cNvSpPr>
          <p:nvPr>
            <p:ph type="dt" idx="10"/>
          </p:nvPr>
        </p:nvSpPr>
        <p:spPr>
          <a:ln/>
        </p:spPr>
        <p:txBody>
          <a:bodyPr/>
          <a:lstStyle>
            <a:lvl1pPr>
              <a:defRPr/>
            </a:lvl1pPr>
          </a:lstStyle>
          <a:p>
            <a:pPr>
              <a:defRPr/>
            </a:pPr>
            <a:endParaRPr lang="fr-FR"/>
          </a:p>
        </p:txBody>
      </p:sp>
      <p:sp>
        <p:nvSpPr>
          <p:cNvPr id="8" name="Rectangle 4"/>
          <p:cNvSpPr>
            <a:spLocks noGrp="1" noChangeArrowheads="1"/>
          </p:cNvSpPr>
          <p:nvPr>
            <p:ph type="ftr" idx="11"/>
          </p:nvPr>
        </p:nvSpPr>
        <p:spPr>
          <a:ln/>
        </p:spPr>
        <p:txBody>
          <a:bodyPr/>
          <a:lstStyle>
            <a:lvl1pPr>
              <a:defRPr/>
            </a:lvl1pPr>
          </a:lstStyle>
          <a:p>
            <a:pPr>
              <a:defRPr/>
            </a:pPr>
            <a:endParaRPr lang="fr-FR"/>
          </a:p>
        </p:txBody>
      </p:sp>
      <p:sp>
        <p:nvSpPr>
          <p:cNvPr id="9" name="Rectangle 5"/>
          <p:cNvSpPr>
            <a:spLocks noGrp="1" noChangeArrowheads="1"/>
          </p:cNvSpPr>
          <p:nvPr>
            <p:ph type="sldNum" idx="12"/>
          </p:nvPr>
        </p:nvSpPr>
        <p:spPr>
          <a:ln/>
        </p:spPr>
        <p:txBody>
          <a:bodyPr/>
          <a:lstStyle>
            <a:lvl1pPr>
              <a:defRPr/>
            </a:lvl1pPr>
          </a:lstStyle>
          <a:p>
            <a:pPr>
              <a:defRPr/>
            </a:pPr>
            <a:fld id="{6B551C00-380A-48B0-A18D-C82F00044EC9}" type="slidenum">
              <a:rPr lang="fr-FR" altLang="fr-FR"/>
              <a:pPr>
                <a:defRPr/>
              </a:pPr>
              <a:t>‹N°›</a:t>
            </a:fld>
            <a:endParaRPr lang="fr-FR" alt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Rectangle 3"/>
          <p:cNvSpPr>
            <a:spLocks noGrp="1" noChangeArrowheads="1"/>
          </p:cNvSpPr>
          <p:nvPr>
            <p:ph type="dt" idx="10"/>
          </p:nvPr>
        </p:nvSpPr>
        <p:spPr>
          <a:ln/>
        </p:spPr>
        <p:txBody>
          <a:bodyPr/>
          <a:lstStyle>
            <a:lvl1pPr>
              <a:defRPr/>
            </a:lvl1pPr>
          </a:lstStyle>
          <a:p>
            <a:pPr>
              <a:defRPr/>
            </a:pPr>
            <a:endParaRPr lang="fr-FR"/>
          </a:p>
        </p:txBody>
      </p:sp>
      <p:sp>
        <p:nvSpPr>
          <p:cNvPr id="4" name="Rectangle 4"/>
          <p:cNvSpPr>
            <a:spLocks noGrp="1" noChangeArrowheads="1"/>
          </p:cNvSpPr>
          <p:nvPr>
            <p:ph type="ftr" idx="11"/>
          </p:nvPr>
        </p:nvSpPr>
        <p:spPr>
          <a:ln/>
        </p:spPr>
        <p:txBody>
          <a:bodyPr/>
          <a:lstStyle>
            <a:lvl1pPr>
              <a:defRPr/>
            </a:lvl1pPr>
          </a:lstStyle>
          <a:p>
            <a:pPr>
              <a:defRPr/>
            </a:pPr>
            <a:endParaRPr lang="fr-FR"/>
          </a:p>
        </p:txBody>
      </p:sp>
      <p:sp>
        <p:nvSpPr>
          <p:cNvPr id="5" name="Rectangle 5"/>
          <p:cNvSpPr>
            <a:spLocks noGrp="1" noChangeArrowheads="1"/>
          </p:cNvSpPr>
          <p:nvPr>
            <p:ph type="sldNum" idx="12"/>
          </p:nvPr>
        </p:nvSpPr>
        <p:spPr>
          <a:ln/>
        </p:spPr>
        <p:txBody>
          <a:bodyPr/>
          <a:lstStyle>
            <a:lvl1pPr>
              <a:defRPr/>
            </a:lvl1pPr>
          </a:lstStyle>
          <a:p>
            <a:pPr>
              <a:defRPr/>
            </a:pPr>
            <a:fld id="{7CF2021B-CCE3-4C90-A290-54A2DFC2B31D}" type="slidenum">
              <a:rPr lang="fr-FR" altLang="fr-FR"/>
              <a:pPr>
                <a:defRPr/>
              </a:pPr>
              <a:t>‹N°›</a:t>
            </a:fld>
            <a:endParaRPr lang="fr-FR" alt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fr-FR"/>
          </a:p>
        </p:txBody>
      </p:sp>
      <p:sp>
        <p:nvSpPr>
          <p:cNvPr id="3" name="Rectangle 4"/>
          <p:cNvSpPr>
            <a:spLocks noGrp="1" noChangeArrowheads="1"/>
          </p:cNvSpPr>
          <p:nvPr>
            <p:ph type="ftr" idx="11"/>
          </p:nvPr>
        </p:nvSpPr>
        <p:spPr>
          <a:ln/>
        </p:spPr>
        <p:txBody>
          <a:bodyPr/>
          <a:lstStyle>
            <a:lvl1pPr>
              <a:defRPr/>
            </a:lvl1pPr>
          </a:lstStyle>
          <a:p>
            <a:pPr>
              <a:defRPr/>
            </a:pPr>
            <a:endParaRPr lang="fr-FR"/>
          </a:p>
        </p:txBody>
      </p:sp>
      <p:sp>
        <p:nvSpPr>
          <p:cNvPr id="4" name="Rectangle 5"/>
          <p:cNvSpPr>
            <a:spLocks noGrp="1" noChangeArrowheads="1"/>
          </p:cNvSpPr>
          <p:nvPr>
            <p:ph type="sldNum" idx="12"/>
          </p:nvPr>
        </p:nvSpPr>
        <p:spPr>
          <a:ln/>
        </p:spPr>
        <p:txBody>
          <a:bodyPr/>
          <a:lstStyle>
            <a:lvl1pPr>
              <a:defRPr/>
            </a:lvl1pPr>
          </a:lstStyle>
          <a:p>
            <a:pPr>
              <a:defRPr/>
            </a:pPr>
            <a:fld id="{E7A68196-EC8F-4614-919B-68EBE2D64F85}" type="slidenum">
              <a:rPr lang="fr-FR" altLang="fr-FR"/>
              <a:pPr>
                <a:defRPr/>
              </a:pPr>
              <a:t>‹N°›</a:t>
            </a:fld>
            <a:endParaRPr lang="fr-FR" alt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3"/>
          <p:cNvSpPr>
            <a:spLocks noGrp="1" noChangeArrowheads="1"/>
          </p:cNvSpPr>
          <p:nvPr>
            <p:ph type="dt" idx="10"/>
          </p:nvPr>
        </p:nvSpPr>
        <p:spPr>
          <a:ln/>
        </p:spPr>
        <p:txBody>
          <a:bodyPr/>
          <a:lstStyle>
            <a:lvl1pPr>
              <a:defRPr/>
            </a:lvl1pPr>
          </a:lstStyle>
          <a:p>
            <a:pPr>
              <a:defRPr/>
            </a:pPr>
            <a:endParaRPr lang="fr-FR"/>
          </a:p>
        </p:txBody>
      </p:sp>
      <p:sp>
        <p:nvSpPr>
          <p:cNvPr id="6" name="Rectangle 4"/>
          <p:cNvSpPr>
            <a:spLocks noGrp="1" noChangeArrowheads="1"/>
          </p:cNvSpPr>
          <p:nvPr>
            <p:ph type="ftr" idx="11"/>
          </p:nvPr>
        </p:nvSpPr>
        <p:spPr>
          <a:ln/>
        </p:spPr>
        <p:txBody>
          <a:bodyPr/>
          <a:lstStyle>
            <a:lvl1pPr>
              <a:defRPr/>
            </a:lvl1pPr>
          </a:lstStyle>
          <a:p>
            <a:pPr>
              <a:defRPr/>
            </a:pPr>
            <a:endParaRPr lang="fr-FR"/>
          </a:p>
        </p:txBody>
      </p:sp>
      <p:sp>
        <p:nvSpPr>
          <p:cNvPr id="7" name="Rectangle 5"/>
          <p:cNvSpPr>
            <a:spLocks noGrp="1" noChangeArrowheads="1"/>
          </p:cNvSpPr>
          <p:nvPr>
            <p:ph type="sldNum" idx="12"/>
          </p:nvPr>
        </p:nvSpPr>
        <p:spPr>
          <a:ln/>
        </p:spPr>
        <p:txBody>
          <a:bodyPr/>
          <a:lstStyle>
            <a:lvl1pPr>
              <a:defRPr/>
            </a:lvl1pPr>
          </a:lstStyle>
          <a:p>
            <a:pPr>
              <a:defRPr/>
            </a:pPr>
            <a:fld id="{2A29BC63-9123-49F7-9EC8-7D4595196942}" type="slidenum">
              <a:rPr lang="fr-FR" altLang="fr-FR"/>
              <a:pPr>
                <a:defRPr/>
              </a:pPr>
              <a:t>‹N°›</a:t>
            </a:fld>
            <a:endParaRPr lang="fr-FR" alt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3"/>
          <p:cNvSpPr>
            <a:spLocks noGrp="1" noChangeArrowheads="1"/>
          </p:cNvSpPr>
          <p:nvPr>
            <p:ph type="dt" idx="10"/>
          </p:nvPr>
        </p:nvSpPr>
        <p:spPr>
          <a:ln/>
        </p:spPr>
        <p:txBody>
          <a:bodyPr/>
          <a:lstStyle>
            <a:lvl1pPr>
              <a:defRPr/>
            </a:lvl1pPr>
          </a:lstStyle>
          <a:p>
            <a:pPr>
              <a:defRPr/>
            </a:pPr>
            <a:endParaRPr lang="fr-FR"/>
          </a:p>
        </p:txBody>
      </p:sp>
      <p:sp>
        <p:nvSpPr>
          <p:cNvPr id="6" name="Rectangle 4"/>
          <p:cNvSpPr>
            <a:spLocks noGrp="1" noChangeArrowheads="1"/>
          </p:cNvSpPr>
          <p:nvPr>
            <p:ph type="ftr" idx="11"/>
          </p:nvPr>
        </p:nvSpPr>
        <p:spPr>
          <a:ln/>
        </p:spPr>
        <p:txBody>
          <a:bodyPr/>
          <a:lstStyle>
            <a:lvl1pPr>
              <a:defRPr/>
            </a:lvl1pPr>
          </a:lstStyle>
          <a:p>
            <a:pPr>
              <a:defRPr/>
            </a:pPr>
            <a:endParaRPr lang="fr-FR"/>
          </a:p>
        </p:txBody>
      </p:sp>
      <p:sp>
        <p:nvSpPr>
          <p:cNvPr id="7" name="Rectangle 5"/>
          <p:cNvSpPr>
            <a:spLocks noGrp="1" noChangeArrowheads="1"/>
          </p:cNvSpPr>
          <p:nvPr>
            <p:ph type="sldNum" idx="12"/>
          </p:nvPr>
        </p:nvSpPr>
        <p:spPr>
          <a:ln/>
        </p:spPr>
        <p:txBody>
          <a:bodyPr/>
          <a:lstStyle>
            <a:lvl1pPr>
              <a:defRPr/>
            </a:lvl1pPr>
          </a:lstStyle>
          <a:p>
            <a:pPr>
              <a:defRPr/>
            </a:pPr>
            <a:fld id="{E1974A4D-3DA9-48BF-8920-174C906564E1}" type="slidenum">
              <a:rPr lang="fr-FR" altLang="fr-FR"/>
              <a:pPr>
                <a:defRPr/>
              </a:pPr>
              <a:t>‹N°›</a:t>
            </a:fld>
            <a:endParaRPr lang="fr-FR" alt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w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685800" y="609600"/>
            <a:ext cx="7769225" cy="1139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0000" tIns="46800" rIns="90000" bIns="46800" numCol="1" anchor="ctr" anchorCtr="0" compatLnSpc="1">
            <a:prstTxWarp prst="textNoShape">
              <a:avLst/>
            </a:prstTxWarp>
          </a:bodyPr>
          <a:lstStyle/>
          <a:p>
            <a:pPr lvl="0"/>
            <a:r>
              <a:rPr lang="en-GB" altLang="fr-FR" smtClean="0"/>
              <a:t>Cliquez pour éditer le format du texte-titre</a:t>
            </a:r>
          </a:p>
        </p:txBody>
      </p:sp>
      <p:sp>
        <p:nvSpPr>
          <p:cNvPr id="1026" name="Rectangle 2"/>
          <p:cNvSpPr>
            <a:spLocks noGrp="1" noChangeArrowheads="1"/>
          </p:cNvSpPr>
          <p:nvPr>
            <p:ph type="body" idx="1"/>
          </p:nvPr>
        </p:nvSpPr>
        <p:spPr bwMode="auto">
          <a:xfrm>
            <a:off x="685800" y="1981200"/>
            <a:ext cx="7769225" cy="411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0000" tIns="46800" rIns="90000" bIns="46800" numCol="1" anchor="t" anchorCtr="0" compatLnSpc="1">
            <a:prstTxWarp prst="textNoShape">
              <a:avLst/>
            </a:prstTxWarp>
          </a:bodyPr>
          <a:lstStyle/>
          <a:p>
            <a:pPr lvl="0"/>
            <a:r>
              <a:rPr lang="en-GB" altLang="fr-FR" smtClean="0"/>
              <a:t>Cliquez pour éditer le format du plan de texte</a:t>
            </a:r>
          </a:p>
          <a:p>
            <a:pPr lvl="1"/>
            <a:r>
              <a:rPr lang="en-GB" altLang="fr-FR" smtClean="0"/>
              <a:t>Second niveau de plan</a:t>
            </a:r>
          </a:p>
          <a:p>
            <a:pPr lvl="2"/>
            <a:r>
              <a:rPr lang="en-GB" altLang="fr-FR" smtClean="0"/>
              <a:t>Troisième niveau de plan</a:t>
            </a:r>
          </a:p>
          <a:p>
            <a:pPr lvl="3"/>
            <a:r>
              <a:rPr lang="en-GB" altLang="fr-FR" smtClean="0"/>
              <a:t>Quatrième niveau de plan</a:t>
            </a:r>
          </a:p>
          <a:p>
            <a:pPr lvl="4"/>
            <a:r>
              <a:rPr lang="en-GB" altLang="fr-FR" smtClean="0"/>
              <a:t>Cinquième niveau de plan</a:t>
            </a:r>
          </a:p>
          <a:p>
            <a:pPr lvl="4"/>
            <a:r>
              <a:rPr lang="en-GB" altLang="fr-FR" smtClean="0"/>
              <a:t>Sixième niveau de plan</a:t>
            </a:r>
          </a:p>
          <a:p>
            <a:pPr lvl="4"/>
            <a:r>
              <a:rPr lang="en-GB" altLang="fr-FR" smtClean="0"/>
              <a:t>Septième niveau de plan</a:t>
            </a:r>
          </a:p>
          <a:p>
            <a:pPr lvl="4"/>
            <a:r>
              <a:rPr lang="en-GB" altLang="fr-FR" smtClean="0"/>
              <a:t>Huitième niveau de plan</a:t>
            </a:r>
          </a:p>
          <a:p>
            <a:pPr lvl="4"/>
            <a:r>
              <a:rPr lang="en-GB" altLang="fr-FR" smtClean="0"/>
              <a:t>Neuvième niveau de plan</a:t>
            </a:r>
          </a:p>
        </p:txBody>
      </p:sp>
      <p:sp>
        <p:nvSpPr>
          <p:cNvPr id="1027" name="Rectangle 3"/>
          <p:cNvSpPr>
            <a:spLocks noGrp="1" noChangeArrowheads="1"/>
          </p:cNvSpPr>
          <p:nvPr>
            <p:ph type="dt"/>
          </p:nvPr>
        </p:nvSpPr>
        <p:spPr bwMode="auto">
          <a:xfrm>
            <a:off x="685800" y="6248400"/>
            <a:ext cx="1901825"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0000" tIns="46800" rIns="90000" bIns="46800" numCol="1" anchor="t" anchorCtr="0" compatLnSpc="1">
            <a:prstTxWarp prst="textNoShape">
              <a:avLst/>
            </a:prstTxWarp>
          </a:bodyPr>
          <a:lstStyle>
            <a:lvl1pPr algn="l" eaLnBrk="0" hangingPunct="0">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0">
                <a:solidFill>
                  <a:srgbClr val="000000"/>
                </a:solidFill>
                <a:latin typeface="Arial" charset="0"/>
                <a:ea typeface="MS PGothic" charset="0"/>
                <a:cs typeface="+mn-cs"/>
              </a:defRPr>
            </a:lvl1pPr>
          </a:lstStyle>
          <a:p>
            <a:pPr>
              <a:defRPr/>
            </a:pPr>
            <a:endParaRPr lang="fr-FR"/>
          </a:p>
        </p:txBody>
      </p:sp>
      <p:sp>
        <p:nvSpPr>
          <p:cNvPr id="1028" name="Rectangle 4"/>
          <p:cNvSpPr>
            <a:spLocks noGrp="1" noChangeArrowheads="1"/>
          </p:cNvSpPr>
          <p:nvPr>
            <p:ph type="ftr"/>
          </p:nvPr>
        </p:nvSpPr>
        <p:spPr bwMode="auto">
          <a:xfrm>
            <a:off x="3124200" y="6248400"/>
            <a:ext cx="2892425"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0000" tIns="46800" rIns="90000" bIns="46800" numCol="1" anchor="t" anchorCtr="0" compatLnSpc="1">
            <a:prstTxWarp prst="textNoShape">
              <a:avLst/>
            </a:prstTxWarp>
          </a:bodyPr>
          <a:lstStyle>
            <a:lvl1pPr algn="l" eaLnBrk="0" hangingPunct="0">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0">
                <a:solidFill>
                  <a:srgbClr val="000000"/>
                </a:solidFill>
                <a:latin typeface="Arial" charset="0"/>
                <a:ea typeface="MS PGothic" charset="0"/>
                <a:cs typeface="+mn-cs"/>
              </a:defRPr>
            </a:lvl1pPr>
          </a:lstStyle>
          <a:p>
            <a:pPr>
              <a:defRPr/>
            </a:pPr>
            <a:endParaRPr lang="fr-FR"/>
          </a:p>
        </p:txBody>
      </p:sp>
      <p:sp>
        <p:nvSpPr>
          <p:cNvPr id="1029" name="Rectangle 5"/>
          <p:cNvSpPr>
            <a:spLocks noGrp="1" noChangeArrowheads="1"/>
          </p:cNvSpPr>
          <p:nvPr>
            <p:ph type="sldNum"/>
          </p:nvPr>
        </p:nvSpPr>
        <p:spPr bwMode="auto">
          <a:xfrm>
            <a:off x="6553200" y="6248400"/>
            <a:ext cx="1901825"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0000" tIns="46800" rIns="90000" bIns="46800" numCol="1" anchor="t" anchorCtr="0" compatLnSpc="1">
            <a:prstTxWarp prst="textNoShape">
              <a:avLst/>
            </a:prstTxWarp>
          </a:bodyPr>
          <a:lstStyle>
            <a:lvl1pPr algn="l" eaLnBrk="0" hangingPunct="0">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0">
                <a:solidFill>
                  <a:srgbClr val="000000"/>
                </a:solidFill>
                <a:cs typeface="+mn-cs"/>
              </a:defRPr>
            </a:lvl1pPr>
          </a:lstStyle>
          <a:p>
            <a:pPr>
              <a:defRPr/>
            </a:pPr>
            <a:fld id="{D89E3CBB-CA14-405E-9FE3-21963EB7FA2E}" type="slidenum">
              <a:rPr lang="fr-FR" altLang="fr-FR"/>
              <a:pPr>
                <a:defRPr/>
              </a:pPr>
              <a:t>‹N°›</a:t>
            </a:fld>
            <a:endParaRPr lang="fr-FR" altLang="fr-FR"/>
          </a:p>
        </p:txBody>
      </p:sp>
      <p:pic>
        <p:nvPicPr>
          <p:cNvPr id="1030" name="Picture 6"/>
          <p:cNvPicPr>
            <a:picLocks noChangeAspect="1" noChangeArrowheads="1"/>
          </p:cNvPicPr>
          <p:nvPr/>
        </p:nvPicPr>
        <p:blipFill>
          <a:blip r:embed="rId19"/>
          <a:srcRect/>
          <a:stretch>
            <a:fillRect/>
          </a:stretch>
        </p:blipFill>
        <p:spPr bwMode="auto">
          <a:xfrm>
            <a:off x="381000" y="5410200"/>
            <a:ext cx="1371600" cy="11541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031" name="Picture 7"/>
          <p:cNvPicPr>
            <a:picLocks noChangeAspect="1" noChangeArrowheads="1"/>
          </p:cNvPicPr>
          <p:nvPr/>
        </p:nvPicPr>
        <p:blipFill>
          <a:blip r:embed="rId19"/>
          <a:srcRect/>
          <a:stretch>
            <a:fillRect/>
          </a:stretch>
        </p:blipFill>
        <p:spPr bwMode="auto">
          <a:xfrm>
            <a:off x="381000" y="5410200"/>
            <a:ext cx="1371600" cy="11541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032" name="Picture 8"/>
          <p:cNvPicPr>
            <a:picLocks noChangeAspect="1" noChangeArrowheads="1"/>
          </p:cNvPicPr>
          <p:nvPr/>
        </p:nvPicPr>
        <p:blipFill>
          <a:blip r:embed="rId20"/>
          <a:srcRect b="46033"/>
          <a:stretch>
            <a:fillRect/>
          </a:stretch>
        </p:blipFill>
        <p:spPr bwMode="auto">
          <a:xfrm>
            <a:off x="0" y="5338763"/>
            <a:ext cx="9144000" cy="1519237"/>
          </a:xfrm>
          <a:prstGeom prst="rect">
            <a:avLst/>
          </a:prstGeom>
          <a:noFill/>
          <a:ln>
            <a:noFill/>
          </a:ln>
          <a:effectLst/>
          <a:extLst>
            <a:ext uri="{909E8E84-426E-40DD-AFC4-6F175D3DCCD1}">
              <a14:hiddenFill xmlns:a14="http://schemas.microsoft.com/office/drawing/2010/main">
                <a:blipFill dpi="0" rotWithShape="0">
                  <a:blip/>
                  <a:srcRect b="46033"/>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cSld>
  <p:clrMap bg1="lt1" tx1="dk1" bg2="lt2" tx2="dk2" accent1="accent1" accent2="accent2" accent3="accent3" accent4="accent4" accent5="accent5" accent6="accent6" hlink="hlink" folHlink="folHlink"/>
  <p:sldLayoutIdLst>
    <p:sldLayoutId id="2147483663" r:id="rId1"/>
    <p:sldLayoutId id="2147483662" r:id="rId2"/>
    <p:sldLayoutId id="2147483661" r:id="rId3"/>
    <p:sldLayoutId id="2147483660" r:id="rId4"/>
    <p:sldLayoutId id="2147483659" r:id="rId5"/>
    <p:sldLayoutId id="2147483658" r:id="rId6"/>
    <p:sldLayoutId id="2147483657" r:id="rId7"/>
    <p:sldLayoutId id="2147483656" r:id="rId8"/>
    <p:sldLayoutId id="2147483655" r:id="rId9"/>
    <p:sldLayoutId id="2147483654" r:id="rId10"/>
    <p:sldLayoutId id="2147483653" r:id="rId11"/>
    <p:sldLayoutId id="2147483652" r:id="rId12"/>
    <p:sldLayoutId id="2147483651" r:id="rId13"/>
    <p:sldLayoutId id="2147483650" r:id="rId14"/>
    <p:sldLayoutId id="2147483649" r:id="rId15"/>
    <p:sldLayoutId id="2147483664" r:id="rId16"/>
    <p:sldLayoutId id="2147483665" r:id="rId17"/>
  </p:sldLayoutIdLst>
  <p:txStyles>
    <p:titleStyle>
      <a:lvl1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ea typeface="MS PGothic" charset="0"/>
          <a:cs typeface="MS PGothic" charset="0"/>
        </a:defRPr>
      </a:lvl2pPr>
      <a:lvl3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ea typeface="MS PGothic" charset="0"/>
          <a:cs typeface="MS PGothic" charset="0"/>
        </a:defRPr>
      </a:lvl3pPr>
      <a:lvl4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ea typeface="MS PGothic" charset="0"/>
          <a:cs typeface="MS PGothic" charset="0"/>
        </a:defRPr>
      </a:lvl4pPr>
      <a:lvl5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ea typeface="MS PGothic" charset="0"/>
          <a:cs typeface="MS PGothic" charset="0"/>
        </a:defRPr>
      </a:lvl5pPr>
      <a:lvl6pPr marL="2514600" indent="-228600" algn="ctr" defTabSz="449263" rtl="0" fontAlgn="base">
        <a:spcBef>
          <a:spcPct val="0"/>
        </a:spcBef>
        <a:spcAft>
          <a:spcPct val="0"/>
        </a:spcAft>
        <a:buClr>
          <a:srgbClr val="000000"/>
        </a:buClr>
        <a:buSzPct val="100000"/>
        <a:buFont typeface="Times New Roman" charset="0"/>
        <a:defRPr sz="4400">
          <a:solidFill>
            <a:srgbClr val="000000"/>
          </a:solidFill>
          <a:latin typeface="Arial" charset="0"/>
          <a:ea typeface="MS PGothic" charset="0"/>
          <a:cs typeface="MS PGothic" charset="0"/>
        </a:defRPr>
      </a:lvl6pPr>
      <a:lvl7pPr marL="2971800" indent="-228600" algn="ctr" defTabSz="449263" rtl="0" fontAlgn="base">
        <a:spcBef>
          <a:spcPct val="0"/>
        </a:spcBef>
        <a:spcAft>
          <a:spcPct val="0"/>
        </a:spcAft>
        <a:buClr>
          <a:srgbClr val="000000"/>
        </a:buClr>
        <a:buSzPct val="100000"/>
        <a:buFont typeface="Times New Roman" charset="0"/>
        <a:defRPr sz="4400">
          <a:solidFill>
            <a:srgbClr val="000000"/>
          </a:solidFill>
          <a:latin typeface="Arial" charset="0"/>
          <a:ea typeface="MS PGothic" charset="0"/>
          <a:cs typeface="MS PGothic" charset="0"/>
        </a:defRPr>
      </a:lvl7pPr>
      <a:lvl8pPr marL="3429000" indent="-228600" algn="ctr" defTabSz="449263" rtl="0" fontAlgn="base">
        <a:spcBef>
          <a:spcPct val="0"/>
        </a:spcBef>
        <a:spcAft>
          <a:spcPct val="0"/>
        </a:spcAft>
        <a:buClr>
          <a:srgbClr val="000000"/>
        </a:buClr>
        <a:buSzPct val="100000"/>
        <a:buFont typeface="Times New Roman" charset="0"/>
        <a:defRPr sz="4400">
          <a:solidFill>
            <a:srgbClr val="000000"/>
          </a:solidFill>
          <a:latin typeface="Arial" charset="0"/>
          <a:ea typeface="MS PGothic" charset="0"/>
          <a:cs typeface="MS PGothic" charset="0"/>
        </a:defRPr>
      </a:lvl8pPr>
      <a:lvl9pPr marL="3886200" indent="-228600" algn="ctr" defTabSz="449263" rtl="0" fontAlgn="base">
        <a:spcBef>
          <a:spcPct val="0"/>
        </a:spcBef>
        <a:spcAft>
          <a:spcPct val="0"/>
        </a:spcAft>
        <a:buClr>
          <a:srgbClr val="000000"/>
        </a:buClr>
        <a:buSzPct val="100000"/>
        <a:buFont typeface="Times New Roman" charset="0"/>
        <a:defRPr sz="4400">
          <a:solidFill>
            <a:srgbClr val="000000"/>
          </a:solidFill>
          <a:latin typeface="Arial" charset="0"/>
          <a:ea typeface="MS PGothic" charset="0"/>
          <a:cs typeface="MS PGothic"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itchFamily="18" charset="0"/>
        <a:defRPr sz="3200">
          <a:solidFill>
            <a:srgbClr val="000000"/>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itchFamily="18" charset="0"/>
        <a:defRPr sz="2800">
          <a:solidFill>
            <a:srgbClr val="000000"/>
          </a:solidFill>
          <a:latin typeface="+mn-lt"/>
          <a:ea typeface="+mn-ea"/>
          <a:cs typeface="+mn-cs"/>
        </a:defRPr>
      </a:lvl2pPr>
      <a:lvl3pPr marL="1143000" indent="-228600" algn="l" defTabSz="449263" rtl="0" eaLnBrk="0" fontAlgn="base" hangingPunct="0">
        <a:spcBef>
          <a:spcPts val="600"/>
        </a:spcBef>
        <a:spcAft>
          <a:spcPct val="0"/>
        </a:spcAft>
        <a:buClr>
          <a:srgbClr val="000000"/>
        </a:buClr>
        <a:buSzPct val="100000"/>
        <a:buFont typeface="Times New Roman" pitchFamily="18" charset="0"/>
        <a:defRPr sz="2400">
          <a:solidFill>
            <a:srgbClr val="000000"/>
          </a:solidFill>
          <a:latin typeface="+mn-lt"/>
          <a:ea typeface="+mn-ea"/>
          <a:cs typeface="+mn-cs"/>
        </a:defRPr>
      </a:lvl3pPr>
      <a:lvl4pPr marL="16002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ea typeface="+mn-ea"/>
          <a:cs typeface="+mn-cs"/>
        </a:defRPr>
      </a:lvl4pPr>
      <a:lvl5pPr marL="20574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ea typeface="+mn-ea"/>
          <a:cs typeface="+mn-cs"/>
        </a:defRPr>
      </a:lvl5pPr>
      <a:lvl6pPr marL="2514600" indent="-228600" algn="l" defTabSz="449263"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vmlDrawing" Target="../drawings/vmlDrawing5.vml"/><Relationship Id="rId5" Type="http://schemas.openxmlformats.org/officeDocument/2006/relationships/image" Target="../media/image13.emf"/><Relationship Id="rId4" Type="http://schemas.openxmlformats.org/officeDocument/2006/relationships/oleObject" Target="../embeddings/oleObject6.bin"/></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14.emf"/></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15.emf"/><Relationship Id="rId4" Type="http://schemas.openxmlformats.org/officeDocument/2006/relationships/oleObject" Target="../embeddings/oleObject8.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16.emf"/><Relationship Id="rId4" Type="http://schemas.openxmlformats.org/officeDocument/2006/relationships/oleObject" Target="../embeddings/oleObject9.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5.xml"/><Relationship Id="rId1" Type="http://schemas.openxmlformats.org/officeDocument/2006/relationships/vmlDrawing" Target="../drawings/vmlDrawing9.vml"/><Relationship Id="rId5" Type="http://schemas.openxmlformats.org/officeDocument/2006/relationships/image" Target="../media/image17.emf"/><Relationship Id="rId4" Type="http://schemas.openxmlformats.org/officeDocument/2006/relationships/oleObject" Target="../embeddings/oleObject10.bin"/></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18.emf"/><Relationship Id="rId4" Type="http://schemas.openxmlformats.org/officeDocument/2006/relationships/oleObject" Target="../embeddings/oleObject11.bin"/></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20.emf"/><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oleObject" Target="../embeddings/oleObject13.bin"/><Relationship Id="rId5" Type="http://schemas.openxmlformats.org/officeDocument/2006/relationships/image" Target="../media/image19.emf"/><Relationship Id="rId4" Type="http://schemas.openxmlformats.org/officeDocument/2006/relationships/oleObject" Target="../embeddings/oleObject12.bin"/></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12.vml"/><Relationship Id="rId5" Type="http://schemas.openxmlformats.org/officeDocument/2006/relationships/image" Target="../media/image24.emf"/><Relationship Id="rId4" Type="http://schemas.openxmlformats.org/officeDocument/2006/relationships/oleObject" Target="../embeddings/oleObject14.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vmlDrawing" Target="../drawings/vmlDrawing13.vml"/><Relationship Id="rId5" Type="http://schemas.openxmlformats.org/officeDocument/2006/relationships/image" Target="../media/image25.emf"/><Relationship Id="rId4" Type="http://schemas.openxmlformats.org/officeDocument/2006/relationships/oleObject" Target="../embeddings/oleObject15.bin"/></Relationships>
</file>

<file path=ppt/slides/_rels/slide3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8.emf"/></Relationships>
</file>

<file path=ppt/slides/_rels/slide5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3.xml"/><Relationship Id="rId1" Type="http://schemas.openxmlformats.org/officeDocument/2006/relationships/vmlDrawing" Target="../drawings/vmlDrawing2.vml"/><Relationship Id="rId5" Type="http://schemas.openxmlformats.org/officeDocument/2006/relationships/image" Target="../media/image9.emf"/><Relationship Id="rId4" Type="http://schemas.openxmlformats.org/officeDocument/2006/relationships/oleObject" Target="../embeddings/oleObject2.bin"/></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6.xml"/><Relationship Id="rId1" Type="http://schemas.openxmlformats.org/officeDocument/2006/relationships/vmlDrawing" Target="../drawings/vmlDrawing3.vml"/><Relationship Id="rId6" Type="http://schemas.openxmlformats.org/officeDocument/2006/relationships/image" Target="../media/image11.emf"/><Relationship Id="rId5" Type="http://schemas.openxmlformats.org/officeDocument/2006/relationships/oleObject" Target="../embeddings/oleObject4.bin"/><Relationship Id="rId4" Type="http://schemas.openxmlformats.org/officeDocument/2006/relationships/image" Target="../media/image10.emf"/></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vmlDrawing" Target="../drawings/vmlDrawing4.vml"/><Relationship Id="rId5" Type="http://schemas.openxmlformats.org/officeDocument/2006/relationships/image" Target="../media/image12.emf"/><Relationship Id="rId4" Type="http://schemas.openxmlformats.org/officeDocument/2006/relationships/oleObject" Target="../embeddings/oleObject5.bin"/></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1547813" y="2130425"/>
            <a:ext cx="6910387" cy="1470025"/>
          </a:xfrm>
          <a:extLst>
            <a:ext uri="{91240B29-F687-4F45-9708-019B960494DF}">
              <a14:hiddenLine xmlns:a14="http://schemas.microsoft.com/office/drawing/2010/main" w="9525" cap="flat">
                <a:solidFill>
                  <a:srgbClr val="808080"/>
                </a:solidFill>
                <a:round/>
                <a:headEnd/>
                <a:tailEnd/>
              </a14:hiddenLine>
            </a:ext>
          </a:extLst>
        </p:spPr>
        <p:txBody>
          <a:bodyP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3200" b="1" dirty="0" smtClean="0"/>
              <a:t>           </a:t>
            </a:r>
            <a:br>
              <a:rPr lang="fr-FR" altLang="fr-FR" sz="3200" b="1" dirty="0" smtClean="0"/>
            </a:br>
            <a:r>
              <a:rPr lang="fr-FR" altLang="fr-FR" sz="3200" b="1" dirty="0" smtClean="0"/>
              <a:t>BILAN ANNUEL 2018 Centre de Ressources Autisme </a:t>
            </a:r>
            <a:br>
              <a:rPr lang="fr-FR" altLang="fr-FR" sz="3200" b="1" dirty="0" smtClean="0"/>
            </a:br>
            <a:r>
              <a:rPr lang="fr-FR" altLang="fr-FR" sz="3200" b="1" dirty="0" smtClean="0"/>
              <a:t> Région ALSACE</a:t>
            </a:r>
          </a:p>
        </p:txBody>
      </p:sp>
      <p:sp>
        <p:nvSpPr>
          <p:cNvPr id="3074" name="Rectangle 2"/>
          <p:cNvSpPr>
            <a:spLocks noGrp="1" noChangeArrowheads="1"/>
          </p:cNvSpPr>
          <p:nvPr>
            <p:ph type="subTitle" idx="4294967295"/>
          </p:nvPr>
        </p:nvSpPr>
        <p:spPr>
          <a:xfrm>
            <a:off x="1371600" y="3886200"/>
            <a:ext cx="6400800" cy="1752600"/>
          </a:xfrm>
          <a:extLst>
            <a:ext uri="{91240B29-F687-4F45-9708-019B960494DF}">
              <a14:hiddenLine xmlns:a14="http://schemas.microsoft.com/office/drawing/2010/main" w="9525" cap="flat">
                <a:solidFill>
                  <a:srgbClr val="808080"/>
                </a:solidFill>
                <a:round/>
                <a:headEnd/>
                <a:tailEnd/>
              </a14:hiddenLine>
            </a:ext>
          </a:extLst>
        </p:spPr>
        <p:txBody>
          <a:bodyPr/>
          <a:lstStyle/>
          <a:p>
            <a:pPr marL="457200" lvl="1" indent="0" algn="just" eaLnBrk="1" hangingPunct="1">
              <a:spcBef>
                <a:spcPts val="600"/>
              </a:spcBef>
              <a:buClrTx/>
              <a:buFontTx/>
              <a:buNone/>
              <a:tabLst>
                <a:tab pos="457200" algn="l"/>
                <a:tab pos="561975" algn="l"/>
                <a:tab pos="1011238" algn="l"/>
                <a:tab pos="1460500" algn="l"/>
                <a:tab pos="1909763" algn="l"/>
                <a:tab pos="2359025" algn="l"/>
                <a:tab pos="2808288" algn="l"/>
                <a:tab pos="3257550" algn="l"/>
                <a:tab pos="3706813" algn="l"/>
                <a:tab pos="4156075" algn="l"/>
                <a:tab pos="4605338" algn="l"/>
                <a:tab pos="5054600" algn="l"/>
                <a:tab pos="5503863" algn="l"/>
                <a:tab pos="5953125" algn="l"/>
                <a:tab pos="6402388" algn="l"/>
                <a:tab pos="6851650" algn="l"/>
                <a:tab pos="7300913" algn="l"/>
                <a:tab pos="7750175" algn="l"/>
                <a:tab pos="8199438" algn="l"/>
                <a:tab pos="8648700" algn="l"/>
                <a:tab pos="9097963" algn="l"/>
              </a:tabLst>
              <a:defRPr/>
            </a:pPr>
            <a:endParaRPr lang="fr-FR" sz="2400" smtClean="0"/>
          </a:p>
          <a:p>
            <a:pPr marL="457200" lvl="1" indent="0" algn="just" eaLnBrk="1" hangingPunct="1">
              <a:spcBef>
                <a:spcPts val="600"/>
              </a:spcBef>
              <a:buClrTx/>
              <a:buFontTx/>
              <a:buNone/>
              <a:tabLst>
                <a:tab pos="457200" algn="l"/>
                <a:tab pos="561975" algn="l"/>
                <a:tab pos="1011238" algn="l"/>
                <a:tab pos="1460500" algn="l"/>
                <a:tab pos="1909763" algn="l"/>
                <a:tab pos="2359025" algn="l"/>
                <a:tab pos="2808288" algn="l"/>
                <a:tab pos="3257550" algn="l"/>
                <a:tab pos="3706813" algn="l"/>
                <a:tab pos="4156075" algn="l"/>
                <a:tab pos="4605338" algn="l"/>
                <a:tab pos="5054600" algn="l"/>
                <a:tab pos="5503863" algn="l"/>
                <a:tab pos="5953125" algn="l"/>
                <a:tab pos="6402388" algn="l"/>
                <a:tab pos="6851650" algn="l"/>
                <a:tab pos="7300913" algn="l"/>
                <a:tab pos="7750175" algn="l"/>
                <a:tab pos="8199438" algn="l"/>
                <a:tab pos="8648700" algn="l"/>
                <a:tab pos="9097963" algn="l"/>
              </a:tabLst>
              <a:defRPr/>
            </a:pPr>
            <a:endParaRPr lang="fr-FR" sz="2400" smtClean="0"/>
          </a:p>
          <a:p>
            <a:pPr marL="0" indent="0" algn="ctr" eaLnBrk="1" hangingPunct="1">
              <a:spcBef>
                <a:spcPts val="600"/>
              </a:spcBef>
              <a:buClrTx/>
              <a:buFontTx/>
              <a:buNone/>
              <a:tabLst>
                <a:tab pos="457200" algn="l"/>
                <a:tab pos="561975" algn="l"/>
                <a:tab pos="1011238" algn="l"/>
                <a:tab pos="1460500" algn="l"/>
                <a:tab pos="1909763" algn="l"/>
                <a:tab pos="2359025" algn="l"/>
                <a:tab pos="2808288" algn="l"/>
                <a:tab pos="3257550" algn="l"/>
                <a:tab pos="3706813" algn="l"/>
                <a:tab pos="4156075" algn="l"/>
                <a:tab pos="4605338" algn="l"/>
                <a:tab pos="5054600" algn="l"/>
                <a:tab pos="5503863" algn="l"/>
                <a:tab pos="5953125" algn="l"/>
                <a:tab pos="6402388" algn="l"/>
                <a:tab pos="6851650" algn="l"/>
                <a:tab pos="7300913" algn="l"/>
                <a:tab pos="7750175" algn="l"/>
                <a:tab pos="8199438" algn="l"/>
                <a:tab pos="8648700" algn="l"/>
                <a:tab pos="9097963" algn="l"/>
              </a:tabLst>
              <a:defRPr/>
            </a:pPr>
            <a:endParaRPr lang="fr-FR" sz="2400" smtClean="0"/>
          </a:p>
        </p:txBody>
      </p:sp>
      <p:pic>
        <p:nvPicPr>
          <p:cNvPr id="3075" name="Picture 3"/>
          <p:cNvPicPr>
            <a:picLocks noChangeAspect="1" noChangeArrowheads="1"/>
          </p:cNvPicPr>
          <p:nvPr/>
        </p:nvPicPr>
        <p:blipFill>
          <a:blip r:embed="rId3"/>
          <a:srcRect/>
          <a:stretch>
            <a:fillRect/>
          </a:stretch>
        </p:blipFill>
        <p:spPr bwMode="auto">
          <a:xfrm>
            <a:off x="4067175" y="4572000"/>
            <a:ext cx="1081088" cy="8016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3076" name="Picture 4"/>
          <p:cNvPicPr>
            <a:picLocks noChangeAspect="1" noChangeArrowheads="1"/>
          </p:cNvPicPr>
          <p:nvPr/>
        </p:nvPicPr>
        <p:blipFill>
          <a:blip r:embed="rId4"/>
          <a:srcRect/>
          <a:stretch>
            <a:fillRect/>
          </a:stretch>
        </p:blipFill>
        <p:spPr bwMode="auto">
          <a:xfrm>
            <a:off x="6659563" y="4437063"/>
            <a:ext cx="1255712" cy="8842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3077" name="Picture 5"/>
          <p:cNvPicPr>
            <a:picLocks noChangeAspect="1" noChangeArrowheads="1"/>
          </p:cNvPicPr>
          <p:nvPr/>
        </p:nvPicPr>
        <p:blipFill>
          <a:blip r:embed="rId5"/>
          <a:srcRect/>
          <a:stretch>
            <a:fillRect/>
          </a:stretch>
        </p:blipFill>
        <p:spPr bwMode="auto">
          <a:xfrm>
            <a:off x="1146175" y="4591050"/>
            <a:ext cx="1584325" cy="9239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3078" name="Text Box 6"/>
          <p:cNvSpPr txBox="1">
            <a:spLocks noChangeArrowheads="1"/>
          </p:cNvSpPr>
          <p:nvPr/>
        </p:nvSpPr>
        <p:spPr bwMode="auto">
          <a:xfrm>
            <a:off x="609600" y="457200"/>
            <a:ext cx="1447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pic>
        <p:nvPicPr>
          <p:cNvPr id="3079" name="Picture 7"/>
          <p:cNvPicPr>
            <a:picLocks noChangeAspect="1" noChangeArrowheads="1"/>
          </p:cNvPicPr>
          <p:nvPr/>
        </p:nvPicPr>
        <p:blipFill>
          <a:blip r:embed="rId6"/>
          <a:srcRect/>
          <a:stretch>
            <a:fillRect/>
          </a:stretch>
        </p:blipFill>
        <p:spPr bwMode="auto">
          <a:xfrm>
            <a:off x="95250" y="398463"/>
            <a:ext cx="2963863" cy="10779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89" name="Rectangle 1"/>
          <p:cNvSpPr>
            <a:spLocks noGrp="1" noChangeArrowheads="1"/>
          </p:cNvSpPr>
          <p:nvPr>
            <p:ph type="title"/>
          </p:nvPr>
        </p:nvSpPr>
        <p:spPr>
          <a:xfrm>
            <a:off x="685800" y="304800"/>
            <a:ext cx="7772400" cy="1066800"/>
          </a:xfrm>
          <a:extLst>
            <a:ext uri="{91240B29-F687-4F45-9708-019B960494DF}">
              <a14:hiddenLine xmlns:a14="http://schemas.microsoft.com/office/drawing/2010/main" w="9525" cap="flat">
                <a:solidFill>
                  <a:srgbClr val="808080"/>
                </a:solidFill>
                <a:round/>
                <a:headEnd/>
                <a:tailEnd/>
              </a14:hiddenLine>
            </a:ext>
          </a:extLst>
        </p:spPr>
        <p:txBody>
          <a:bodyP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altLang="fr-FR" sz="3600" smtClean="0"/>
              <a:t>Nombre de bilans réalisés et âge des personnes en ayant bénéficié</a:t>
            </a:r>
          </a:p>
        </p:txBody>
      </p:sp>
      <p:graphicFrame>
        <p:nvGraphicFramePr>
          <p:cNvPr id="11267" name="Graphique 3"/>
          <p:cNvGraphicFramePr>
            <a:graphicFrameLocks/>
          </p:cNvGraphicFramePr>
          <p:nvPr>
            <p:extLst>
              <p:ext uri="{D42A27DB-BD31-4B8C-83A1-F6EECF244321}">
                <p14:modId xmlns:p14="http://schemas.microsoft.com/office/powerpoint/2010/main" val="3471858322"/>
              </p:ext>
            </p:extLst>
          </p:nvPr>
        </p:nvGraphicFramePr>
        <p:xfrm>
          <a:off x="534988" y="1397000"/>
          <a:ext cx="7767637" cy="4367213"/>
        </p:xfrm>
        <a:graphic>
          <a:graphicData uri="http://schemas.openxmlformats.org/presentationml/2006/ole">
            <mc:AlternateContent xmlns:mc="http://schemas.openxmlformats.org/markup-compatibility/2006">
              <mc:Choice xmlns:v="urn:schemas-microsoft-com:vml" Requires="v">
                <p:oleObj spid="_x0000_s11318" name="Feuille de calcul" r:id="rId4" imgW="7610559" imgH="4505299" progId="Excel.Sheet.8">
                  <p:embed/>
                </p:oleObj>
              </mc:Choice>
              <mc:Fallback>
                <p:oleObj name="Feuille de calcul" r:id="rId4" imgW="7610559" imgH="4505299" progId="Excel.Sheet.8">
                  <p:embed/>
                  <p:pic>
                    <p:nvPicPr>
                      <p:cNvPr id="0" name="Graphique 3"/>
                      <p:cNvPicPr>
                        <a:picLocks noChangeArrowheads="1"/>
                      </p:cNvPicPr>
                      <p:nvPr/>
                    </p:nvPicPr>
                    <p:blipFill>
                      <a:blip r:embed="rId5"/>
                      <a:srcRect/>
                      <a:stretch>
                        <a:fillRect/>
                      </a:stretch>
                    </p:blipFill>
                    <p:spPr bwMode="auto">
                      <a:xfrm>
                        <a:off x="534988" y="1397000"/>
                        <a:ext cx="7767637" cy="43672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1026"/>
          <p:cNvSpPr>
            <a:spLocks noGrp="1" noChangeArrowheads="1"/>
          </p:cNvSpPr>
          <p:nvPr>
            <p:ph type="title"/>
          </p:nvPr>
        </p:nvSpPr>
        <p:spPr>
          <a:xfrm>
            <a:off x="685800" y="152400"/>
            <a:ext cx="7769225" cy="1139825"/>
          </a:xfrm>
          <a:noFill/>
        </p:spPr>
        <p:txBody>
          <a:bodyPr/>
          <a:lstStyle/>
          <a:p>
            <a:r>
              <a:rPr lang="fr-FR" smtClean="0"/>
              <a:t>Diagnostics CIM 10</a:t>
            </a:r>
          </a:p>
        </p:txBody>
      </p:sp>
      <p:graphicFrame>
        <p:nvGraphicFramePr>
          <p:cNvPr id="221184" name="Object 3"/>
          <p:cNvGraphicFramePr>
            <a:graphicFrameLocks noGrp="1" noChangeAspect="1"/>
          </p:cNvGraphicFramePr>
          <p:nvPr>
            <p:ph type="body" idx="1"/>
            <p:extLst>
              <p:ext uri="{D42A27DB-BD31-4B8C-83A1-F6EECF244321}">
                <p14:modId xmlns:p14="http://schemas.microsoft.com/office/powerpoint/2010/main" val="2858892892"/>
              </p:ext>
            </p:extLst>
          </p:nvPr>
        </p:nvGraphicFramePr>
        <p:xfrm>
          <a:off x="304800" y="1371600"/>
          <a:ext cx="7094538" cy="3900488"/>
        </p:xfrm>
        <a:graphic>
          <a:graphicData uri="http://schemas.openxmlformats.org/presentationml/2006/ole">
            <mc:AlternateContent xmlns:mc="http://schemas.openxmlformats.org/markup-compatibility/2006">
              <mc:Choice xmlns:v="urn:schemas-microsoft-com:vml" Requires="v">
                <p:oleObj spid="_x0000_s221235" name="Graphique" r:id="rId3" imgW="8229600" imgH="4524482" progId="MSGraph.Chart.8">
                  <p:embed/>
                </p:oleObj>
              </mc:Choice>
              <mc:Fallback>
                <p:oleObj name="Graphique" r:id="rId3" imgW="8229600" imgH="4524482" progId="MSGraph.Chart.8">
                  <p:embed/>
                  <p:pic>
                    <p:nvPicPr>
                      <p:cNvPr id="0" name="Object 3"/>
                      <p:cNvPicPr>
                        <a:picLocks noChangeAspect="1" noChangeArrowheads="1"/>
                      </p:cNvPicPr>
                      <p:nvPr/>
                    </p:nvPicPr>
                    <p:blipFill>
                      <a:blip r:embed="rId4"/>
                      <a:srcRect/>
                      <a:stretch>
                        <a:fillRect/>
                      </a:stretch>
                    </p:blipFill>
                    <p:spPr bwMode="auto">
                      <a:xfrm>
                        <a:off x="304800" y="1371600"/>
                        <a:ext cx="7094538" cy="3900488"/>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211973" name="Text Box 1029"/>
          <p:cNvSpPr txBox="1">
            <a:spLocks noChangeArrowheads="1"/>
          </p:cNvSpPr>
          <p:nvPr/>
        </p:nvSpPr>
        <p:spPr bwMode="auto">
          <a:xfrm>
            <a:off x="7772400" y="4130675"/>
            <a:ext cx="1143000" cy="517525"/>
          </a:xfrm>
          <a:prstGeom prst="rect">
            <a:avLst/>
          </a:prstGeom>
          <a:solidFill>
            <a:srgbClr val="000099"/>
          </a:solidFill>
          <a:ln w="9525">
            <a:noFill/>
            <a:miter lim="800000"/>
            <a:headEnd/>
            <a:tailEnd/>
          </a:ln>
          <a:effectLst/>
        </p:spPr>
        <p:txBody>
          <a:bodyPr>
            <a:spAutoFit/>
          </a:bodyPr>
          <a:lstStyle/>
          <a:p>
            <a:pPr>
              <a:spcBef>
                <a:spcPct val="50000"/>
              </a:spcBef>
            </a:pPr>
            <a:r>
              <a:rPr lang="fr-FR" sz="1400">
                <a:solidFill>
                  <a:schemeClr val="bg1"/>
                </a:solidFill>
              </a:rPr>
              <a:t>Autisme infantile</a:t>
            </a:r>
          </a:p>
        </p:txBody>
      </p:sp>
      <p:sp>
        <p:nvSpPr>
          <p:cNvPr id="211974" name="Text Box 1030"/>
          <p:cNvSpPr txBox="1">
            <a:spLocks noChangeArrowheads="1"/>
          </p:cNvSpPr>
          <p:nvPr/>
        </p:nvSpPr>
        <p:spPr bwMode="auto">
          <a:xfrm>
            <a:off x="7772400" y="3597275"/>
            <a:ext cx="1143000" cy="517525"/>
          </a:xfrm>
          <a:prstGeom prst="rect">
            <a:avLst/>
          </a:prstGeom>
          <a:solidFill>
            <a:srgbClr val="3366FF"/>
          </a:solidFill>
          <a:ln w="9525">
            <a:noFill/>
            <a:miter lim="800000"/>
            <a:headEnd/>
            <a:tailEnd/>
          </a:ln>
          <a:effectLst/>
        </p:spPr>
        <p:txBody>
          <a:bodyPr>
            <a:spAutoFit/>
          </a:bodyPr>
          <a:lstStyle/>
          <a:p>
            <a:pPr>
              <a:spcBef>
                <a:spcPct val="50000"/>
              </a:spcBef>
            </a:pPr>
            <a:r>
              <a:rPr lang="fr-FR" sz="1400">
                <a:solidFill>
                  <a:schemeClr val="bg1"/>
                </a:solidFill>
              </a:rPr>
              <a:t>Autisme atypique</a:t>
            </a:r>
          </a:p>
        </p:txBody>
      </p:sp>
      <p:sp>
        <p:nvSpPr>
          <p:cNvPr id="211975" name="Text Box 1031"/>
          <p:cNvSpPr txBox="1">
            <a:spLocks noChangeArrowheads="1"/>
          </p:cNvSpPr>
          <p:nvPr/>
        </p:nvSpPr>
        <p:spPr bwMode="auto">
          <a:xfrm>
            <a:off x="7696200" y="2895600"/>
            <a:ext cx="1219200" cy="304800"/>
          </a:xfrm>
          <a:prstGeom prst="rect">
            <a:avLst/>
          </a:prstGeom>
          <a:solidFill>
            <a:srgbClr val="99CCFF"/>
          </a:solidFill>
          <a:ln w="9525">
            <a:noFill/>
            <a:miter lim="800000"/>
            <a:headEnd/>
            <a:tailEnd/>
          </a:ln>
          <a:effectLst/>
        </p:spPr>
        <p:txBody>
          <a:bodyPr>
            <a:spAutoFit/>
          </a:bodyPr>
          <a:lstStyle/>
          <a:p>
            <a:pPr>
              <a:spcBef>
                <a:spcPct val="50000"/>
              </a:spcBef>
            </a:pPr>
            <a:r>
              <a:rPr lang="fr-FR" sz="1400"/>
              <a:t>S Asperger</a:t>
            </a:r>
          </a:p>
        </p:txBody>
      </p:sp>
      <p:sp>
        <p:nvSpPr>
          <p:cNvPr id="211976" name="Text Box 1032"/>
          <p:cNvSpPr txBox="1">
            <a:spLocks noChangeArrowheads="1"/>
          </p:cNvSpPr>
          <p:nvPr/>
        </p:nvSpPr>
        <p:spPr bwMode="auto">
          <a:xfrm>
            <a:off x="7848600" y="2225675"/>
            <a:ext cx="838200" cy="517525"/>
          </a:xfrm>
          <a:prstGeom prst="rect">
            <a:avLst/>
          </a:prstGeom>
          <a:solidFill>
            <a:srgbClr val="CCFFFF"/>
          </a:solidFill>
          <a:ln w="9525">
            <a:noFill/>
            <a:miter lim="800000"/>
            <a:headEnd/>
            <a:tailEnd/>
          </a:ln>
          <a:effectLst/>
        </p:spPr>
        <p:txBody>
          <a:bodyPr>
            <a:spAutoFit/>
          </a:bodyPr>
          <a:lstStyle/>
          <a:p>
            <a:pPr>
              <a:spcBef>
                <a:spcPct val="50000"/>
              </a:spcBef>
            </a:pPr>
            <a:r>
              <a:rPr lang="fr-FR" sz="1400"/>
              <a:t>Autres TED</a:t>
            </a:r>
          </a:p>
        </p:txBody>
      </p:sp>
      <p:sp>
        <p:nvSpPr>
          <p:cNvPr id="211977" name="Text Box 1033"/>
          <p:cNvSpPr txBox="1">
            <a:spLocks noChangeArrowheads="1"/>
          </p:cNvSpPr>
          <p:nvPr/>
        </p:nvSpPr>
        <p:spPr bwMode="auto">
          <a:xfrm>
            <a:off x="7772400" y="1752600"/>
            <a:ext cx="1066800" cy="304800"/>
          </a:xfrm>
          <a:prstGeom prst="rect">
            <a:avLst/>
          </a:prstGeom>
          <a:solidFill>
            <a:srgbClr val="FF6600"/>
          </a:solidFill>
          <a:ln w="9525">
            <a:noFill/>
            <a:miter lim="800000"/>
            <a:headEnd/>
            <a:tailEnd/>
          </a:ln>
          <a:effectLst/>
        </p:spPr>
        <p:txBody>
          <a:bodyPr>
            <a:spAutoFit/>
          </a:bodyPr>
          <a:lstStyle/>
          <a:p>
            <a:pPr>
              <a:spcBef>
                <a:spcPct val="50000"/>
              </a:spcBef>
            </a:pPr>
            <a:r>
              <a:rPr lang="fr-FR" sz="1400"/>
              <a:t>Non TED</a:t>
            </a:r>
          </a:p>
        </p:txBody>
      </p:sp>
      <p:sp>
        <p:nvSpPr>
          <p:cNvPr id="211979" name="Text Box 1035"/>
          <p:cNvSpPr txBox="1">
            <a:spLocks noChangeArrowheads="1"/>
          </p:cNvSpPr>
          <p:nvPr/>
        </p:nvSpPr>
        <p:spPr bwMode="auto">
          <a:xfrm>
            <a:off x="7467600" y="3260725"/>
            <a:ext cx="1524000" cy="244475"/>
          </a:xfrm>
          <a:prstGeom prst="rect">
            <a:avLst/>
          </a:prstGeom>
          <a:solidFill>
            <a:srgbClr val="33CC33"/>
          </a:solidFill>
          <a:ln w="9525">
            <a:noFill/>
            <a:miter lim="800000"/>
            <a:headEnd/>
            <a:tailEnd/>
          </a:ln>
          <a:effectLst/>
        </p:spPr>
        <p:txBody>
          <a:bodyPr>
            <a:spAutoFit/>
          </a:bodyPr>
          <a:lstStyle/>
          <a:p>
            <a:pPr>
              <a:spcBef>
                <a:spcPct val="50000"/>
              </a:spcBef>
            </a:pPr>
            <a:r>
              <a:rPr lang="fr-FR" sz="1000"/>
              <a:t>Trouble désintégratif</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7" name="Rectangle 1"/>
          <p:cNvSpPr>
            <a:spLocks noGrp="1" noChangeArrowheads="1"/>
          </p:cNvSpPr>
          <p:nvPr>
            <p:ph type="title"/>
          </p:nvPr>
        </p:nvSpPr>
        <p:spPr>
          <a:xfrm>
            <a:off x="685800" y="2130425"/>
            <a:ext cx="7772400" cy="1470025"/>
          </a:xfrm>
          <a:extLst>
            <a:ext uri="{91240B29-F687-4F45-9708-019B960494DF}">
              <a14:hiddenLine xmlns:a14="http://schemas.microsoft.com/office/drawing/2010/main" w="9525" cap="flat">
                <a:solidFill>
                  <a:srgbClr val="808080"/>
                </a:solidFill>
                <a:round/>
                <a:headEnd/>
                <a:tailEnd/>
              </a14:hiddenLine>
            </a:ext>
          </a:extLst>
        </p:spPr>
        <p:txBody>
          <a:bodyP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altLang="fr-FR" sz="2400" b="1" smtClean="0"/>
              <a:t>SENSIBILISATION ET FORMATION POUR TOUTES PERSONNES CONCERNÉES PAR L’AUTISME ET LES TED</a:t>
            </a:r>
          </a:p>
        </p:txBody>
      </p:sp>
      <p:pic>
        <p:nvPicPr>
          <p:cNvPr id="14338" name="Picture 2"/>
          <p:cNvPicPr>
            <a:picLocks noChangeAspect="1" noChangeArrowheads="1"/>
          </p:cNvPicPr>
          <p:nvPr/>
        </p:nvPicPr>
        <p:blipFill>
          <a:blip r:embed="rId3"/>
          <a:srcRect/>
          <a:stretch>
            <a:fillRect/>
          </a:stretch>
        </p:blipFill>
        <p:spPr bwMode="auto">
          <a:xfrm>
            <a:off x="2339975" y="3644900"/>
            <a:ext cx="4159250" cy="15144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1" name="Rectangle 1"/>
          <p:cNvSpPr>
            <a:spLocks noGrp="1" noChangeArrowheads="1"/>
          </p:cNvSpPr>
          <p:nvPr>
            <p:ph type="title"/>
          </p:nvPr>
        </p:nvSpPr>
        <p:spPr>
          <a:xfrm>
            <a:off x="685800" y="333375"/>
            <a:ext cx="7772400" cy="874713"/>
          </a:xfrm>
          <a:extLst>
            <a:ext uri="{91240B29-F687-4F45-9708-019B960494DF}">
              <a14:hiddenLine xmlns:a14="http://schemas.microsoft.com/office/drawing/2010/main" w="9525" cap="flat">
                <a:solidFill>
                  <a:srgbClr val="808080"/>
                </a:solidFill>
                <a:round/>
                <a:headEnd/>
                <a:tailEnd/>
              </a14:hiddenLine>
            </a:ext>
          </a:extLst>
        </p:spPr>
        <p:txBody>
          <a:bodyP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altLang="fr-FR" sz="2800" b="1" smtClean="0"/>
              <a:t>ACTIONS DE SENSIBILISATIONS (≤ 1/2Jour)</a:t>
            </a:r>
          </a:p>
        </p:txBody>
      </p:sp>
      <p:sp>
        <p:nvSpPr>
          <p:cNvPr id="15363" name="Text Box 3"/>
          <p:cNvSpPr txBox="1">
            <a:spLocks noChangeArrowheads="1"/>
          </p:cNvSpPr>
          <p:nvPr/>
        </p:nvSpPr>
        <p:spPr bwMode="auto">
          <a:xfrm>
            <a:off x="1476375" y="1125538"/>
            <a:ext cx="5400675" cy="46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MS PGothic"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MS PGothic"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MS PGothic"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MS PGothic"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MS PGothic"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MS PGothic"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MS PGothic"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MS PGothic"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MS PGothic" pitchFamily="34" charset="-128"/>
              </a:defRPr>
            </a:lvl9pPr>
          </a:lstStyle>
          <a:p>
            <a:pPr>
              <a:defRPr/>
            </a:pPr>
            <a:r>
              <a:rPr lang="fr-FR" altLang="fr-FR" b="0" smtClean="0">
                <a:solidFill>
                  <a:srgbClr val="333399"/>
                </a:solidFill>
                <a:cs typeface="+mn-cs"/>
              </a:rPr>
              <a:t>Nombre de bénéficiaires par type </a:t>
            </a:r>
          </a:p>
        </p:txBody>
      </p:sp>
      <p:graphicFrame>
        <p:nvGraphicFramePr>
          <p:cNvPr id="14340" name="Graphique 1"/>
          <p:cNvGraphicFramePr>
            <a:graphicFrameLocks/>
          </p:cNvGraphicFramePr>
          <p:nvPr>
            <p:extLst>
              <p:ext uri="{D42A27DB-BD31-4B8C-83A1-F6EECF244321}">
                <p14:modId xmlns:p14="http://schemas.microsoft.com/office/powerpoint/2010/main" val="1202122337"/>
              </p:ext>
            </p:extLst>
          </p:nvPr>
        </p:nvGraphicFramePr>
        <p:xfrm>
          <a:off x="1219200" y="1676400"/>
          <a:ext cx="7499350" cy="4025900"/>
        </p:xfrm>
        <a:graphic>
          <a:graphicData uri="http://schemas.openxmlformats.org/presentationml/2006/ole">
            <mc:AlternateContent xmlns:mc="http://schemas.openxmlformats.org/markup-compatibility/2006">
              <mc:Choice xmlns:v="urn:schemas-microsoft-com:vml" Requires="v">
                <p:oleObj spid="_x0000_s14391" name="Feuille de calcul" r:id="rId4" imgW="6791376" imgH="3419434" progId="Excel.Sheet.8">
                  <p:embed/>
                </p:oleObj>
              </mc:Choice>
              <mc:Fallback>
                <p:oleObj name="Feuille de calcul" r:id="rId4" imgW="6791376" imgH="3419434" progId="Excel.Sheet.8">
                  <p:embed/>
                  <p:pic>
                    <p:nvPicPr>
                      <p:cNvPr id="0" name="Graphique 1"/>
                      <p:cNvPicPr>
                        <a:picLocks noChangeArrowheads="1"/>
                      </p:cNvPicPr>
                      <p:nvPr/>
                    </p:nvPicPr>
                    <p:blipFill>
                      <a:blip r:embed="rId5"/>
                      <a:srcRect/>
                      <a:stretch>
                        <a:fillRect/>
                      </a:stretch>
                    </p:blipFill>
                    <p:spPr bwMode="auto">
                      <a:xfrm>
                        <a:off x="1219200" y="1676400"/>
                        <a:ext cx="7499350" cy="402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341" name="Text Box 5"/>
          <p:cNvSpPr txBox="1">
            <a:spLocks noChangeArrowheads="1"/>
          </p:cNvSpPr>
          <p:nvPr/>
        </p:nvSpPr>
        <p:spPr bwMode="auto">
          <a:xfrm>
            <a:off x="2057400" y="5410200"/>
            <a:ext cx="838200" cy="244475"/>
          </a:xfrm>
          <a:prstGeom prst="rect">
            <a:avLst/>
          </a:prstGeom>
          <a:noFill/>
          <a:ln w="9525">
            <a:noFill/>
            <a:miter lim="800000"/>
            <a:headEnd/>
            <a:tailEnd/>
          </a:ln>
          <a:effectLst/>
        </p:spPr>
        <p:txBody>
          <a:bodyPr>
            <a:spAutoFit/>
          </a:bodyPr>
          <a:lstStyle/>
          <a:p>
            <a:pPr>
              <a:spcBef>
                <a:spcPct val="50000"/>
              </a:spcBef>
            </a:pPr>
            <a:r>
              <a:rPr lang="fr-FR" sz="1000"/>
              <a:t>Familles</a:t>
            </a:r>
          </a:p>
        </p:txBody>
      </p:sp>
      <p:sp>
        <p:nvSpPr>
          <p:cNvPr id="14342" name="Text Box 6"/>
          <p:cNvSpPr txBox="1">
            <a:spLocks noChangeArrowheads="1"/>
          </p:cNvSpPr>
          <p:nvPr/>
        </p:nvSpPr>
        <p:spPr bwMode="auto">
          <a:xfrm>
            <a:off x="2819400" y="5410200"/>
            <a:ext cx="1371600" cy="244475"/>
          </a:xfrm>
          <a:prstGeom prst="rect">
            <a:avLst/>
          </a:prstGeom>
          <a:noFill/>
          <a:ln w="9525">
            <a:noFill/>
            <a:miter lim="800000"/>
            <a:headEnd/>
            <a:tailEnd/>
          </a:ln>
          <a:effectLst/>
        </p:spPr>
        <p:txBody>
          <a:bodyPr>
            <a:spAutoFit/>
          </a:bodyPr>
          <a:lstStyle/>
          <a:p>
            <a:pPr>
              <a:spcBef>
                <a:spcPct val="50000"/>
              </a:spcBef>
            </a:pPr>
            <a:r>
              <a:rPr lang="fr-FR" sz="1000"/>
              <a:t>Professionnels</a:t>
            </a:r>
          </a:p>
        </p:txBody>
      </p:sp>
      <p:sp>
        <p:nvSpPr>
          <p:cNvPr id="14343" name="Text Box 7"/>
          <p:cNvSpPr txBox="1">
            <a:spLocks noChangeArrowheads="1"/>
          </p:cNvSpPr>
          <p:nvPr/>
        </p:nvSpPr>
        <p:spPr bwMode="auto">
          <a:xfrm>
            <a:off x="4419600" y="5410200"/>
            <a:ext cx="914400" cy="244475"/>
          </a:xfrm>
          <a:prstGeom prst="rect">
            <a:avLst/>
          </a:prstGeom>
          <a:noFill/>
          <a:ln w="9525">
            <a:noFill/>
            <a:miter lim="800000"/>
            <a:headEnd/>
            <a:tailEnd/>
          </a:ln>
          <a:effectLst/>
        </p:spPr>
        <p:txBody>
          <a:bodyPr>
            <a:spAutoFit/>
          </a:bodyPr>
          <a:lstStyle/>
          <a:p>
            <a:pPr>
              <a:spcBef>
                <a:spcPct val="50000"/>
              </a:spcBef>
            </a:pPr>
            <a:r>
              <a:rPr lang="fr-FR" sz="1000"/>
              <a:t>Etudiants</a:t>
            </a:r>
          </a:p>
        </p:txBody>
      </p:sp>
      <p:sp>
        <p:nvSpPr>
          <p:cNvPr id="14344" name="Text Box 8"/>
          <p:cNvSpPr txBox="1">
            <a:spLocks noChangeArrowheads="1"/>
          </p:cNvSpPr>
          <p:nvPr/>
        </p:nvSpPr>
        <p:spPr bwMode="auto">
          <a:xfrm>
            <a:off x="5486400" y="5410200"/>
            <a:ext cx="838200" cy="244475"/>
          </a:xfrm>
          <a:prstGeom prst="rect">
            <a:avLst/>
          </a:prstGeom>
          <a:noFill/>
          <a:ln w="9525">
            <a:noFill/>
            <a:miter lim="800000"/>
            <a:headEnd/>
            <a:tailEnd/>
          </a:ln>
          <a:effectLst/>
        </p:spPr>
        <p:txBody>
          <a:bodyPr>
            <a:spAutoFit/>
          </a:bodyPr>
          <a:lstStyle/>
          <a:p>
            <a:pPr>
              <a:spcBef>
                <a:spcPct val="50000"/>
              </a:spcBef>
            </a:pPr>
            <a:r>
              <a:rPr lang="fr-FR" sz="1000"/>
              <a:t>Autres</a:t>
            </a:r>
          </a:p>
        </p:txBody>
      </p:sp>
      <p:sp>
        <p:nvSpPr>
          <p:cNvPr id="14345" name="Text Box 9"/>
          <p:cNvSpPr txBox="1">
            <a:spLocks noChangeArrowheads="1"/>
          </p:cNvSpPr>
          <p:nvPr/>
        </p:nvSpPr>
        <p:spPr bwMode="auto">
          <a:xfrm>
            <a:off x="6781800" y="5410200"/>
            <a:ext cx="1219200" cy="396875"/>
          </a:xfrm>
          <a:prstGeom prst="rect">
            <a:avLst/>
          </a:prstGeom>
          <a:noFill/>
          <a:ln w="9525">
            <a:noFill/>
            <a:miter lim="800000"/>
            <a:headEnd/>
            <a:tailEnd/>
          </a:ln>
          <a:effectLst/>
        </p:spPr>
        <p:txBody>
          <a:bodyPr>
            <a:spAutoFit/>
          </a:bodyPr>
          <a:lstStyle/>
          <a:p>
            <a:pPr>
              <a:spcBef>
                <a:spcPct val="50000"/>
              </a:spcBef>
            </a:pPr>
            <a:r>
              <a:rPr lang="fr-FR" sz="1000"/>
              <a:t>Personne avec TED</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5" name="Rectangle 1"/>
          <p:cNvSpPr>
            <a:spLocks noGrp="1" noChangeArrowheads="1"/>
          </p:cNvSpPr>
          <p:nvPr>
            <p:ph type="title"/>
          </p:nvPr>
        </p:nvSpPr>
        <p:spPr>
          <a:xfrm>
            <a:off x="685800" y="476250"/>
            <a:ext cx="7772400" cy="576263"/>
          </a:xfrm>
          <a:extLst>
            <a:ext uri="{91240B29-F687-4F45-9708-019B960494DF}">
              <a14:hiddenLine xmlns:a14="http://schemas.microsoft.com/office/drawing/2010/main" w="9525" cap="flat">
                <a:solidFill>
                  <a:srgbClr val="808080"/>
                </a:solidFill>
                <a:round/>
                <a:headEnd/>
                <a:tailEnd/>
              </a14:hiddenLine>
            </a:ext>
          </a:extLst>
        </p:spPr>
        <p:txBody>
          <a:bodyP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altLang="fr-FR" sz="2800" b="1" smtClean="0"/>
              <a:t>ACTIONS DE FORMATIONS (≥ 1/2Jour)</a:t>
            </a:r>
            <a:endParaRPr lang="fr-FR" altLang="fr-FR" sz="2800" smtClean="0"/>
          </a:p>
        </p:txBody>
      </p:sp>
      <p:sp>
        <p:nvSpPr>
          <p:cNvPr id="15363" name="ZoneTexte 3"/>
          <p:cNvSpPr txBox="1">
            <a:spLocks noChangeArrowheads="1"/>
          </p:cNvSpPr>
          <p:nvPr/>
        </p:nvSpPr>
        <p:spPr bwMode="auto">
          <a:xfrm>
            <a:off x="1258888" y="1125538"/>
            <a:ext cx="5257800" cy="830262"/>
          </a:xfrm>
          <a:prstGeom prst="rect">
            <a:avLst/>
          </a:prstGeom>
          <a:noFill/>
          <a:ln w="9525">
            <a:noFill/>
            <a:miter lim="800000"/>
            <a:headEnd/>
            <a:tailEnd/>
          </a:ln>
        </p:spPr>
        <p:txBody>
          <a:bodyPr>
            <a:spAutoFit/>
          </a:bodyPr>
          <a:lstStyle/>
          <a:p>
            <a:pPr algn="l" eaLnBrk="0" hangingPunct="0">
              <a:buClr>
                <a:srgbClr val="000000"/>
              </a:buClr>
              <a:buFont typeface="Times New Roman" pitchFamily="18" charset="0"/>
              <a:buNone/>
            </a:pPr>
            <a:r>
              <a:rPr lang="fr-FR" altLang="fr-FR" sz="2400" b="0"/>
              <a:t>Nombre de bénéficiaires par type </a:t>
            </a:r>
          </a:p>
          <a:p>
            <a:pPr algn="l" eaLnBrk="0" hangingPunct="0">
              <a:buClr>
                <a:srgbClr val="000000"/>
              </a:buClr>
              <a:buFont typeface="Times New Roman" pitchFamily="18" charset="0"/>
              <a:buNone/>
            </a:pPr>
            <a:endParaRPr lang="fr-FR" altLang="fr-FR" sz="2400" b="0">
              <a:solidFill>
                <a:schemeClr val="bg1"/>
              </a:solidFill>
            </a:endParaRPr>
          </a:p>
        </p:txBody>
      </p:sp>
      <p:graphicFrame>
        <p:nvGraphicFramePr>
          <p:cNvPr id="15364" name="Graphique 4"/>
          <p:cNvGraphicFramePr>
            <a:graphicFrameLocks/>
          </p:cNvGraphicFramePr>
          <p:nvPr>
            <p:extLst>
              <p:ext uri="{D42A27DB-BD31-4B8C-83A1-F6EECF244321}">
                <p14:modId xmlns:p14="http://schemas.microsoft.com/office/powerpoint/2010/main" val="2161695867"/>
              </p:ext>
            </p:extLst>
          </p:nvPr>
        </p:nvGraphicFramePr>
        <p:xfrm>
          <a:off x="611560" y="1700809"/>
          <a:ext cx="8224465" cy="3804642"/>
        </p:xfrm>
        <a:graphic>
          <a:graphicData uri="http://schemas.openxmlformats.org/presentationml/2006/ole">
            <mc:AlternateContent xmlns:mc="http://schemas.openxmlformats.org/markup-compatibility/2006">
              <mc:Choice xmlns:v="urn:schemas-microsoft-com:vml" Requires="v">
                <p:oleObj spid="_x0000_s15415" name="Feuille de calcul" r:id="rId4" imgW="7591408" imgH="3591000" progId="Excel.Sheet.8">
                  <p:embed/>
                </p:oleObj>
              </mc:Choice>
              <mc:Fallback>
                <p:oleObj name="Feuille de calcul" r:id="rId4" imgW="7591408" imgH="3591000" progId="Excel.Sheet.8">
                  <p:embed/>
                  <p:pic>
                    <p:nvPicPr>
                      <p:cNvPr id="0" name="Graphique 4"/>
                      <p:cNvPicPr>
                        <a:picLocks noChangeArrowheads="1"/>
                      </p:cNvPicPr>
                      <p:nvPr/>
                    </p:nvPicPr>
                    <p:blipFill>
                      <a:blip r:embed="rId5"/>
                      <a:srcRect/>
                      <a:stretch>
                        <a:fillRect/>
                      </a:stretch>
                    </p:blipFill>
                    <p:spPr bwMode="auto">
                      <a:xfrm>
                        <a:off x="611560" y="1700809"/>
                        <a:ext cx="8224465" cy="380464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09" name="Rectangle 1"/>
          <p:cNvSpPr>
            <a:spLocks noGrp="1" noChangeArrowheads="1"/>
          </p:cNvSpPr>
          <p:nvPr>
            <p:ph type="title"/>
          </p:nvPr>
        </p:nvSpPr>
        <p:spPr>
          <a:xfrm>
            <a:off x="1143000" y="381000"/>
            <a:ext cx="6910388" cy="863600"/>
          </a:xfrm>
          <a:extLst>
            <a:ext uri="{91240B29-F687-4F45-9708-019B960494DF}">
              <a14:hiddenLine xmlns:a14="http://schemas.microsoft.com/office/drawing/2010/main" w="9525" cap="flat">
                <a:solidFill>
                  <a:srgbClr val="808080"/>
                </a:solidFill>
                <a:round/>
                <a:headEnd/>
                <a:tailEnd/>
              </a14:hiddenLine>
            </a:ext>
          </a:extLst>
        </p:spPr>
        <p:txBody>
          <a:bodyP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altLang="fr-FR" sz="2400" b="1" smtClean="0"/>
              <a:t>Nombre de professionnels sensibilisés ou formés par secteur d’activité</a:t>
            </a:r>
          </a:p>
        </p:txBody>
      </p:sp>
      <p:graphicFrame>
        <p:nvGraphicFramePr>
          <p:cNvPr id="222208" name="Graphique 1"/>
          <p:cNvGraphicFramePr>
            <a:graphicFrameLocks/>
          </p:cNvGraphicFramePr>
          <p:nvPr>
            <p:extLst>
              <p:ext uri="{D42A27DB-BD31-4B8C-83A1-F6EECF244321}">
                <p14:modId xmlns:p14="http://schemas.microsoft.com/office/powerpoint/2010/main" val="2107169043"/>
              </p:ext>
            </p:extLst>
          </p:nvPr>
        </p:nvGraphicFramePr>
        <p:xfrm>
          <a:off x="776288" y="1339850"/>
          <a:ext cx="7942262" cy="4278313"/>
        </p:xfrm>
        <a:graphic>
          <a:graphicData uri="http://schemas.openxmlformats.org/presentationml/2006/ole">
            <mc:AlternateContent xmlns:mc="http://schemas.openxmlformats.org/markup-compatibility/2006">
              <mc:Choice xmlns:v="urn:schemas-microsoft-com:vml" Requires="v">
                <p:oleObj spid="_x0000_s222259" name="Feuille de calcul" r:id="rId4" imgW="7591408" imgH="3591000" progId="Excel.Sheet.8">
                  <p:embed/>
                </p:oleObj>
              </mc:Choice>
              <mc:Fallback>
                <p:oleObj name="Feuille de calcul" r:id="rId4" imgW="7591408" imgH="3591000" progId="Excel.Sheet.8">
                  <p:embed/>
                  <p:pic>
                    <p:nvPicPr>
                      <p:cNvPr id="0" name="Graphique 1"/>
                      <p:cNvPicPr>
                        <a:picLocks noChangeArrowheads="1"/>
                      </p:cNvPicPr>
                      <p:nvPr/>
                    </p:nvPicPr>
                    <p:blipFill>
                      <a:blip r:embed="rId5"/>
                      <a:srcRect/>
                      <a:stretch>
                        <a:fillRect/>
                      </a:stretch>
                    </p:blipFill>
                    <p:spPr bwMode="auto">
                      <a:xfrm>
                        <a:off x="776288" y="1339850"/>
                        <a:ext cx="7942262" cy="42783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ZoneTexte 1"/>
          <p:cNvSpPr txBox="1">
            <a:spLocks noChangeArrowheads="1"/>
          </p:cNvSpPr>
          <p:nvPr/>
        </p:nvSpPr>
        <p:spPr bwMode="auto">
          <a:xfrm>
            <a:off x="1187450" y="1196975"/>
            <a:ext cx="7129463" cy="1754188"/>
          </a:xfrm>
          <a:prstGeom prst="rect">
            <a:avLst/>
          </a:prstGeom>
          <a:noFill/>
          <a:ln w="9525">
            <a:noFill/>
            <a:miter lim="800000"/>
            <a:headEnd/>
            <a:tailEnd/>
          </a:ln>
        </p:spPr>
        <p:txBody>
          <a:bodyPr>
            <a:spAutoFit/>
          </a:bodyPr>
          <a:lstStyle/>
          <a:p>
            <a:pPr algn="l" eaLnBrk="0" hangingPunct="0">
              <a:buClr>
                <a:srgbClr val="000000"/>
              </a:buClr>
              <a:buFont typeface="Times New Roman" pitchFamily="18" charset="0"/>
              <a:buNone/>
            </a:pPr>
            <a:r>
              <a:rPr lang="fr-FR" altLang="fr-FR" sz="3600">
                <a:solidFill>
                  <a:srgbClr val="000000"/>
                </a:solidFill>
              </a:rPr>
              <a:t>EXPERTISE (HORS BILAN DIAGNOSTIC ET ÉVALUATION INDIVIDUELLE INITIALE)</a:t>
            </a:r>
          </a:p>
        </p:txBody>
      </p:sp>
      <p:pic>
        <p:nvPicPr>
          <p:cNvPr id="4" name="Picture 188"/>
          <p:cNvPicPr>
            <a:picLocks noChangeAspect="1" noChangeArrowheads="1"/>
          </p:cNvPicPr>
          <p:nvPr/>
        </p:nvPicPr>
        <p:blipFill>
          <a:blip r:embed="rId2"/>
          <a:srcRect/>
          <a:stretch>
            <a:fillRect/>
          </a:stretch>
        </p:blipFill>
        <p:spPr bwMode="auto">
          <a:xfrm>
            <a:off x="2165350" y="3886200"/>
            <a:ext cx="4159250" cy="15144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5800" y="609600"/>
            <a:ext cx="7769225" cy="731838"/>
          </a:xfrm>
        </p:spPr>
        <p:txBody>
          <a:bodyPr/>
          <a:lstStyle/>
          <a:p>
            <a:pPr>
              <a:defRPr/>
            </a:pPr>
            <a:r>
              <a:rPr lang="fr-FR" altLang="fr-FR" sz="2400" b="1" smtClean="0">
                <a:solidFill>
                  <a:schemeClr val="accent2"/>
                </a:solidFill>
              </a:rPr>
              <a:t>Nombre d’interventions par type de bénéficiaires</a:t>
            </a:r>
          </a:p>
        </p:txBody>
      </p:sp>
      <p:graphicFrame>
        <p:nvGraphicFramePr>
          <p:cNvPr id="223232" name="Espace réservé du contenu 3"/>
          <p:cNvGraphicFramePr>
            <a:graphicFrameLocks noGrp="1"/>
          </p:cNvGraphicFramePr>
          <p:nvPr>
            <p:ph idx="1"/>
            <p:extLst>
              <p:ext uri="{D42A27DB-BD31-4B8C-83A1-F6EECF244321}">
                <p14:modId xmlns:p14="http://schemas.microsoft.com/office/powerpoint/2010/main" val="1900658911"/>
              </p:ext>
            </p:extLst>
          </p:nvPr>
        </p:nvGraphicFramePr>
        <p:xfrm>
          <a:off x="685800" y="1341438"/>
          <a:ext cx="7702550" cy="4391025"/>
        </p:xfrm>
        <a:graphic>
          <a:graphicData uri="http://schemas.openxmlformats.org/presentationml/2006/ole">
            <mc:AlternateContent xmlns:mc="http://schemas.openxmlformats.org/markup-compatibility/2006">
              <mc:Choice xmlns:v="urn:schemas-microsoft-com:vml" Requires="v">
                <p:oleObj spid="_x0000_s223283" name="Feuille de calcul" r:id="rId4" imgW="7600849" imgH="4095701" progId="Excel.Sheet.8">
                  <p:embed/>
                </p:oleObj>
              </mc:Choice>
              <mc:Fallback>
                <p:oleObj name="Feuille de calcul" r:id="rId4" imgW="7600849" imgH="4095701" progId="Excel.Sheet.8">
                  <p:embed/>
                  <p:pic>
                    <p:nvPicPr>
                      <p:cNvPr id="0" name="Espace réservé du contenu 3"/>
                      <p:cNvPicPr>
                        <a:picLocks noGrp="1" noChangeArrowheads="1"/>
                      </p:cNvPicPr>
                      <p:nvPr/>
                    </p:nvPicPr>
                    <p:blipFill>
                      <a:blip r:embed="rId5"/>
                      <a:srcRect/>
                      <a:stretch>
                        <a:fillRect/>
                      </a:stretch>
                    </p:blipFill>
                    <p:spPr bwMode="auto">
                      <a:xfrm>
                        <a:off x="685800" y="1341438"/>
                        <a:ext cx="7702550" cy="439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3" name="Rectangle 1"/>
          <p:cNvSpPr>
            <a:spLocks noGrp="1" noChangeArrowheads="1"/>
          </p:cNvSpPr>
          <p:nvPr>
            <p:ph type="title"/>
          </p:nvPr>
        </p:nvSpPr>
        <p:spPr>
          <a:xfrm>
            <a:off x="1116013" y="2130425"/>
            <a:ext cx="7342187" cy="1470025"/>
          </a:xfrm>
          <a:extLst>
            <a:ext uri="{91240B29-F687-4F45-9708-019B960494DF}">
              <a14:hiddenLine xmlns:a14="http://schemas.microsoft.com/office/drawing/2010/main" w="9525" cap="flat">
                <a:solidFill>
                  <a:srgbClr val="808080"/>
                </a:solidFill>
                <a:round/>
                <a:headEnd/>
                <a:tailEnd/>
              </a14:hiddenLine>
            </a:ext>
          </a:extLst>
        </p:spPr>
        <p:txBody>
          <a:bodyP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altLang="fr-FR" sz="2400" b="1" smtClean="0"/>
              <a:t>INSCRIPTION DU CRA DANS LES RÉSEAUX RÉGIONAUX ET NATIONAUX</a:t>
            </a:r>
          </a:p>
        </p:txBody>
      </p:sp>
      <p:graphicFrame>
        <p:nvGraphicFramePr>
          <p:cNvPr id="18434" name="Group 2"/>
          <p:cNvGraphicFramePr>
            <a:graphicFrameLocks noGrp="1"/>
          </p:cNvGraphicFramePr>
          <p:nvPr/>
        </p:nvGraphicFramePr>
        <p:xfrm>
          <a:off x="1905000" y="-1736725"/>
          <a:ext cx="765175" cy="534987"/>
        </p:xfrm>
        <a:graphic>
          <a:graphicData uri="http://schemas.openxmlformats.org/drawingml/2006/table">
            <a:tbl>
              <a:tblPr/>
              <a:tblGrid>
                <a:gridCol w="765175">
                  <a:extLst>
                    <a:ext uri="{9D8B030D-6E8A-4147-A177-3AD203B41FA5}">
                      <a16:colId xmlns:a16="http://schemas.microsoft.com/office/drawing/2014/main" xmlns="" val="20000"/>
                    </a:ext>
                  </a:extLst>
                </a:gridCol>
              </a:tblGrid>
              <a:tr h="534987">
                <a:tc>
                  <a:txBody>
                    <a:bodyPr/>
                    <a:lstStyle/>
                    <a:p>
                      <a:pPr marL="0" marR="0" lvl="0" indent="0" algn="l" defTabSz="449263" rtl="0" eaLnBrk="1" fontAlgn="base" latinLnBrk="0" hangingPunct="1">
                        <a:lnSpc>
                          <a:spcPct val="87000"/>
                        </a:lnSpc>
                        <a:spcBef>
                          <a:spcPts val="7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fr-FR" sz="2800" b="0" i="0" u="none" strike="noStrike" cap="none" normalizeH="0" baseline="0">
                        <a:ln>
                          <a:noFill/>
                        </a:ln>
                        <a:solidFill>
                          <a:srgbClr val="000000"/>
                        </a:solidFill>
                        <a:effectLst/>
                        <a:latin typeface="Arial" charset="0"/>
                        <a:ea typeface="MS PGothic" charset="0"/>
                        <a:cs typeface="MS PGothic" charset="0"/>
                      </a:endParaRPr>
                    </a:p>
                  </a:txBody>
                  <a:tcPr marL="90000" marR="90000" marT="117111" marB="46644"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xmlns="" val="10000"/>
                  </a:ext>
                </a:extLst>
              </a:tr>
            </a:tbl>
          </a:graphicData>
        </a:graphic>
      </p:graphicFrame>
      <p:grpSp>
        <p:nvGrpSpPr>
          <p:cNvPr id="19461" name="Group 4"/>
          <p:cNvGrpSpPr>
            <a:grpSpLocks/>
          </p:cNvGrpSpPr>
          <p:nvPr/>
        </p:nvGrpSpPr>
        <p:grpSpPr bwMode="auto">
          <a:xfrm>
            <a:off x="9828213" y="-1746250"/>
            <a:ext cx="1943100" cy="10414000"/>
            <a:chOff x="6191" y="-1100"/>
            <a:chExt cx="1224" cy="6560"/>
          </a:xfrm>
        </p:grpSpPr>
        <p:sp>
          <p:nvSpPr>
            <p:cNvPr id="18437" name="Rectangle 5"/>
            <p:cNvSpPr>
              <a:spLocks noChangeArrowheads="1"/>
            </p:cNvSpPr>
            <p:nvPr/>
          </p:nvSpPr>
          <p:spPr bwMode="auto">
            <a:xfrm>
              <a:off x="6191" y="-1100"/>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438" name="Rectangle 6"/>
            <p:cNvSpPr>
              <a:spLocks noChangeArrowheads="1"/>
            </p:cNvSpPr>
            <p:nvPr/>
          </p:nvSpPr>
          <p:spPr bwMode="auto">
            <a:xfrm>
              <a:off x="6327" y="-1100"/>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439" name="Rectangle 7"/>
            <p:cNvSpPr>
              <a:spLocks noChangeArrowheads="1"/>
            </p:cNvSpPr>
            <p:nvPr/>
          </p:nvSpPr>
          <p:spPr bwMode="auto">
            <a:xfrm>
              <a:off x="6463" y="-1100"/>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440" name="Rectangle 8"/>
            <p:cNvSpPr>
              <a:spLocks noChangeArrowheads="1"/>
            </p:cNvSpPr>
            <p:nvPr/>
          </p:nvSpPr>
          <p:spPr bwMode="auto">
            <a:xfrm>
              <a:off x="6599" y="-1100"/>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441" name="Rectangle 9"/>
            <p:cNvSpPr>
              <a:spLocks noChangeArrowheads="1"/>
            </p:cNvSpPr>
            <p:nvPr/>
          </p:nvSpPr>
          <p:spPr bwMode="auto">
            <a:xfrm>
              <a:off x="6735" y="-1100"/>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442" name="Rectangle 10"/>
            <p:cNvSpPr>
              <a:spLocks noChangeArrowheads="1"/>
            </p:cNvSpPr>
            <p:nvPr/>
          </p:nvSpPr>
          <p:spPr bwMode="auto">
            <a:xfrm>
              <a:off x="6871" y="-1100"/>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443" name="Rectangle 11"/>
            <p:cNvSpPr>
              <a:spLocks noChangeArrowheads="1"/>
            </p:cNvSpPr>
            <p:nvPr/>
          </p:nvSpPr>
          <p:spPr bwMode="auto">
            <a:xfrm>
              <a:off x="7008" y="-1100"/>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444" name="Rectangle 12"/>
            <p:cNvSpPr>
              <a:spLocks noChangeArrowheads="1"/>
            </p:cNvSpPr>
            <p:nvPr/>
          </p:nvSpPr>
          <p:spPr bwMode="auto">
            <a:xfrm>
              <a:off x="7144" y="-1100"/>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445" name="Rectangle 13"/>
            <p:cNvSpPr>
              <a:spLocks noChangeArrowheads="1"/>
            </p:cNvSpPr>
            <p:nvPr/>
          </p:nvSpPr>
          <p:spPr bwMode="auto">
            <a:xfrm>
              <a:off x="7280" y="-1100"/>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446" name="Rectangle 14"/>
            <p:cNvSpPr>
              <a:spLocks noChangeArrowheads="1"/>
            </p:cNvSpPr>
            <p:nvPr/>
          </p:nvSpPr>
          <p:spPr bwMode="auto">
            <a:xfrm>
              <a:off x="6191" y="-772"/>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447" name="Rectangle 15"/>
            <p:cNvSpPr>
              <a:spLocks noChangeArrowheads="1"/>
            </p:cNvSpPr>
            <p:nvPr/>
          </p:nvSpPr>
          <p:spPr bwMode="auto">
            <a:xfrm>
              <a:off x="6327" y="-772"/>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448" name="Rectangle 16"/>
            <p:cNvSpPr>
              <a:spLocks noChangeArrowheads="1"/>
            </p:cNvSpPr>
            <p:nvPr/>
          </p:nvSpPr>
          <p:spPr bwMode="auto">
            <a:xfrm>
              <a:off x="6463" y="-772"/>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449" name="Rectangle 17"/>
            <p:cNvSpPr>
              <a:spLocks noChangeArrowheads="1"/>
            </p:cNvSpPr>
            <p:nvPr/>
          </p:nvSpPr>
          <p:spPr bwMode="auto">
            <a:xfrm>
              <a:off x="6599" y="-772"/>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450" name="Rectangle 18"/>
            <p:cNvSpPr>
              <a:spLocks noChangeArrowheads="1"/>
            </p:cNvSpPr>
            <p:nvPr/>
          </p:nvSpPr>
          <p:spPr bwMode="auto">
            <a:xfrm>
              <a:off x="6735" y="-772"/>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451" name="Rectangle 19"/>
            <p:cNvSpPr>
              <a:spLocks noChangeArrowheads="1"/>
            </p:cNvSpPr>
            <p:nvPr/>
          </p:nvSpPr>
          <p:spPr bwMode="auto">
            <a:xfrm>
              <a:off x="6871" y="-772"/>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452" name="Rectangle 20"/>
            <p:cNvSpPr>
              <a:spLocks noChangeArrowheads="1"/>
            </p:cNvSpPr>
            <p:nvPr/>
          </p:nvSpPr>
          <p:spPr bwMode="auto">
            <a:xfrm>
              <a:off x="7008" y="-772"/>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453" name="Rectangle 21"/>
            <p:cNvSpPr>
              <a:spLocks noChangeArrowheads="1"/>
            </p:cNvSpPr>
            <p:nvPr/>
          </p:nvSpPr>
          <p:spPr bwMode="auto">
            <a:xfrm>
              <a:off x="7144" y="-772"/>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454" name="Rectangle 22"/>
            <p:cNvSpPr>
              <a:spLocks noChangeArrowheads="1"/>
            </p:cNvSpPr>
            <p:nvPr/>
          </p:nvSpPr>
          <p:spPr bwMode="auto">
            <a:xfrm>
              <a:off x="7280" y="-772"/>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455" name="Rectangle 23"/>
            <p:cNvSpPr>
              <a:spLocks noChangeArrowheads="1"/>
            </p:cNvSpPr>
            <p:nvPr/>
          </p:nvSpPr>
          <p:spPr bwMode="auto">
            <a:xfrm>
              <a:off x="6191" y="-444"/>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456" name="Rectangle 24"/>
            <p:cNvSpPr>
              <a:spLocks noChangeArrowheads="1"/>
            </p:cNvSpPr>
            <p:nvPr/>
          </p:nvSpPr>
          <p:spPr bwMode="auto">
            <a:xfrm>
              <a:off x="6327" y="-444"/>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457" name="Rectangle 25"/>
            <p:cNvSpPr>
              <a:spLocks noChangeArrowheads="1"/>
            </p:cNvSpPr>
            <p:nvPr/>
          </p:nvSpPr>
          <p:spPr bwMode="auto">
            <a:xfrm>
              <a:off x="6463" y="-444"/>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458" name="Rectangle 26"/>
            <p:cNvSpPr>
              <a:spLocks noChangeArrowheads="1"/>
            </p:cNvSpPr>
            <p:nvPr/>
          </p:nvSpPr>
          <p:spPr bwMode="auto">
            <a:xfrm>
              <a:off x="6599" y="-444"/>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459" name="Rectangle 27"/>
            <p:cNvSpPr>
              <a:spLocks noChangeArrowheads="1"/>
            </p:cNvSpPr>
            <p:nvPr/>
          </p:nvSpPr>
          <p:spPr bwMode="auto">
            <a:xfrm>
              <a:off x="6735" y="-444"/>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460" name="Rectangle 28"/>
            <p:cNvSpPr>
              <a:spLocks noChangeArrowheads="1"/>
            </p:cNvSpPr>
            <p:nvPr/>
          </p:nvSpPr>
          <p:spPr bwMode="auto">
            <a:xfrm>
              <a:off x="6871" y="-444"/>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461" name="Rectangle 29"/>
            <p:cNvSpPr>
              <a:spLocks noChangeArrowheads="1"/>
            </p:cNvSpPr>
            <p:nvPr/>
          </p:nvSpPr>
          <p:spPr bwMode="auto">
            <a:xfrm>
              <a:off x="7008" y="-444"/>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462" name="Rectangle 30"/>
            <p:cNvSpPr>
              <a:spLocks noChangeArrowheads="1"/>
            </p:cNvSpPr>
            <p:nvPr/>
          </p:nvSpPr>
          <p:spPr bwMode="auto">
            <a:xfrm>
              <a:off x="7144" y="-444"/>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463" name="Rectangle 31"/>
            <p:cNvSpPr>
              <a:spLocks noChangeArrowheads="1"/>
            </p:cNvSpPr>
            <p:nvPr/>
          </p:nvSpPr>
          <p:spPr bwMode="auto">
            <a:xfrm>
              <a:off x="7280" y="-444"/>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464" name="Rectangle 32"/>
            <p:cNvSpPr>
              <a:spLocks noChangeArrowheads="1"/>
            </p:cNvSpPr>
            <p:nvPr/>
          </p:nvSpPr>
          <p:spPr bwMode="auto">
            <a:xfrm>
              <a:off x="6191" y="-116"/>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465" name="Rectangle 33"/>
            <p:cNvSpPr>
              <a:spLocks noChangeArrowheads="1"/>
            </p:cNvSpPr>
            <p:nvPr/>
          </p:nvSpPr>
          <p:spPr bwMode="auto">
            <a:xfrm>
              <a:off x="6327" y="-116"/>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466" name="Rectangle 34"/>
            <p:cNvSpPr>
              <a:spLocks noChangeArrowheads="1"/>
            </p:cNvSpPr>
            <p:nvPr/>
          </p:nvSpPr>
          <p:spPr bwMode="auto">
            <a:xfrm>
              <a:off x="6463" y="-116"/>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467" name="Rectangle 35"/>
            <p:cNvSpPr>
              <a:spLocks noChangeArrowheads="1"/>
            </p:cNvSpPr>
            <p:nvPr/>
          </p:nvSpPr>
          <p:spPr bwMode="auto">
            <a:xfrm>
              <a:off x="6599" y="-116"/>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468" name="Rectangle 36"/>
            <p:cNvSpPr>
              <a:spLocks noChangeArrowheads="1"/>
            </p:cNvSpPr>
            <p:nvPr/>
          </p:nvSpPr>
          <p:spPr bwMode="auto">
            <a:xfrm>
              <a:off x="6735" y="-116"/>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469" name="Rectangle 37"/>
            <p:cNvSpPr>
              <a:spLocks noChangeArrowheads="1"/>
            </p:cNvSpPr>
            <p:nvPr/>
          </p:nvSpPr>
          <p:spPr bwMode="auto">
            <a:xfrm>
              <a:off x="6871" y="-116"/>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470" name="Rectangle 38"/>
            <p:cNvSpPr>
              <a:spLocks noChangeArrowheads="1"/>
            </p:cNvSpPr>
            <p:nvPr/>
          </p:nvSpPr>
          <p:spPr bwMode="auto">
            <a:xfrm>
              <a:off x="7008" y="-116"/>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471" name="Rectangle 39"/>
            <p:cNvSpPr>
              <a:spLocks noChangeArrowheads="1"/>
            </p:cNvSpPr>
            <p:nvPr/>
          </p:nvSpPr>
          <p:spPr bwMode="auto">
            <a:xfrm>
              <a:off x="7144" y="-116"/>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472" name="Rectangle 40"/>
            <p:cNvSpPr>
              <a:spLocks noChangeArrowheads="1"/>
            </p:cNvSpPr>
            <p:nvPr/>
          </p:nvSpPr>
          <p:spPr bwMode="auto">
            <a:xfrm>
              <a:off x="7280" y="-116"/>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473" name="Rectangle 41"/>
            <p:cNvSpPr>
              <a:spLocks noChangeArrowheads="1"/>
            </p:cNvSpPr>
            <p:nvPr/>
          </p:nvSpPr>
          <p:spPr bwMode="auto">
            <a:xfrm>
              <a:off x="6191" y="212"/>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474" name="Rectangle 42"/>
            <p:cNvSpPr>
              <a:spLocks noChangeArrowheads="1"/>
            </p:cNvSpPr>
            <p:nvPr/>
          </p:nvSpPr>
          <p:spPr bwMode="auto">
            <a:xfrm>
              <a:off x="6327" y="212"/>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475" name="Rectangle 43"/>
            <p:cNvSpPr>
              <a:spLocks noChangeArrowheads="1"/>
            </p:cNvSpPr>
            <p:nvPr/>
          </p:nvSpPr>
          <p:spPr bwMode="auto">
            <a:xfrm>
              <a:off x="6463" y="212"/>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476" name="Rectangle 44"/>
            <p:cNvSpPr>
              <a:spLocks noChangeArrowheads="1"/>
            </p:cNvSpPr>
            <p:nvPr/>
          </p:nvSpPr>
          <p:spPr bwMode="auto">
            <a:xfrm>
              <a:off x="6599" y="212"/>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477" name="Rectangle 45"/>
            <p:cNvSpPr>
              <a:spLocks noChangeArrowheads="1"/>
            </p:cNvSpPr>
            <p:nvPr/>
          </p:nvSpPr>
          <p:spPr bwMode="auto">
            <a:xfrm>
              <a:off x="6735" y="212"/>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478" name="Rectangle 46"/>
            <p:cNvSpPr>
              <a:spLocks noChangeArrowheads="1"/>
            </p:cNvSpPr>
            <p:nvPr/>
          </p:nvSpPr>
          <p:spPr bwMode="auto">
            <a:xfrm>
              <a:off x="6871" y="212"/>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479" name="Rectangle 47"/>
            <p:cNvSpPr>
              <a:spLocks noChangeArrowheads="1"/>
            </p:cNvSpPr>
            <p:nvPr/>
          </p:nvSpPr>
          <p:spPr bwMode="auto">
            <a:xfrm>
              <a:off x="7008" y="212"/>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480" name="Rectangle 48"/>
            <p:cNvSpPr>
              <a:spLocks noChangeArrowheads="1"/>
            </p:cNvSpPr>
            <p:nvPr/>
          </p:nvSpPr>
          <p:spPr bwMode="auto">
            <a:xfrm>
              <a:off x="7144" y="212"/>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481" name="Rectangle 49"/>
            <p:cNvSpPr>
              <a:spLocks noChangeArrowheads="1"/>
            </p:cNvSpPr>
            <p:nvPr/>
          </p:nvSpPr>
          <p:spPr bwMode="auto">
            <a:xfrm>
              <a:off x="7280" y="212"/>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482" name="Rectangle 50"/>
            <p:cNvSpPr>
              <a:spLocks noChangeArrowheads="1"/>
            </p:cNvSpPr>
            <p:nvPr/>
          </p:nvSpPr>
          <p:spPr bwMode="auto">
            <a:xfrm>
              <a:off x="6191" y="540"/>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483" name="Rectangle 51"/>
            <p:cNvSpPr>
              <a:spLocks noChangeArrowheads="1"/>
            </p:cNvSpPr>
            <p:nvPr/>
          </p:nvSpPr>
          <p:spPr bwMode="auto">
            <a:xfrm>
              <a:off x="6327" y="540"/>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484" name="Rectangle 52"/>
            <p:cNvSpPr>
              <a:spLocks noChangeArrowheads="1"/>
            </p:cNvSpPr>
            <p:nvPr/>
          </p:nvSpPr>
          <p:spPr bwMode="auto">
            <a:xfrm>
              <a:off x="6463" y="540"/>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485" name="Rectangle 53"/>
            <p:cNvSpPr>
              <a:spLocks noChangeArrowheads="1"/>
            </p:cNvSpPr>
            <p:nvPr/>
          </p:nvSpPr>
          <p:spPr bwMode="auto">
            <a:xfrm>
              <a:off x="6599" y="540"/>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486" name="Rectangle 54"/>
            <p:cNvSpPr>
              <a:spLocks noChangeArrowheads="1"/>
            </p:cNvSpPr>
            <p:nvPr/>
          </p:nvSpPr>
          <p:spPr bwMode="auto">
            <a:xfrm>
              <a:off x="6735" y="540"/>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487" name="Rectangle 55"/>
            <p:cNvSpPr>
              <a:spLocks noChangeArrowheads="1"/>
            </p:cNvSpPr>
            <p:nvPr/>
          </p:nvSpPr>
          <p:spPr bwMode="auto">
            <a:xfrm>
              <a:off x="6871" y="540"/>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488" name="Rectangle 56"/>
            <p:cNvSpPr>
              <a:spLocks noChangeArrowheads="1"/>
            </p:cNvSpPr>
            <p:nvPr/>
          </p:nvSpPr>
          <p:spPr bwMode="auto">
            <a:xfrm>
              <a:off x="7008" y="540"/>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489" name="Rectangle 57"/>
            <p:cNvSpPr>
              <a:spLocks noChangeArrowheads="1"/>
            </p:cNvSpPr>
            <p:nvPr/>
          </p:nvSpPr>
          <p:spPr bwMode="auto">
            <a:xfrm>
              <a:off x="7144" y="540"/>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490" name="Rectangle 58"/>
            <p:cNvSpPr>
              <a:spLocks noChangeArrowheads="1"/>
            </p:cNvSpPr>
            <p:nvPr/>
          </p:nvSpPr>
          <p:spPr bwMode="auto">
            <a:xfrm>
              <a:off x="7280" y="540"/>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491" name="Rectangle 59"/>
            <p:cNvSpPr>
              <a:spLocks noChangeArrowheads="1"/>
            </p:cNvSpPr>
            <p:nvPr/>
          </p:nvSpPr>
          <p:spPr bwMode="auto">
            <a:xfrm>
              <a:off x="6191" y="868"/>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492" name="Rectangle 60"/>
            <p:cNvSpPr>
              <a:spLocks noChangeArrowheads="1"/>
            </p:cNvSpPr>
            <p:nvPr/>
          </p:nvSpPr>
          <p:spPr bwMode="auto">
            <a:xfrm>
              <a:off x="6327" y="868"/>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493" name="Rectangle 61"/>
            <p:cNvSpPr>
              <a:spLocks noChangeArrowheads="1"/>
            </p:cNvSpPr>
            <p:nvPr/>
          </p:nvSpPr>
          <p:spPr bwMode="auto">
            <a:xfrm>
              <a:off x="6463" y="868"/>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494" name="Rectangle 62"/>
            <p:cNvSpPr>
              <a:spLocks noChangeArrowheads="1"/>
            </p:cNvSpPr>
            <p:nvPr/>
          </p:nvSpPr>
          <p:spPr bwMode="auto">
            <a:xfrm>
              <a:off x="6599" y="868"/>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495" name="Rectangle 63"/>
            <p:cNvSpPr>
              <a:spLocks noChangeArrowheads="1"/>
            </p:cNvSpPr>
            <p:nvPr/>
          </p:nvSpPr>
          <p:spPr bwMode="auto">
            <a:xfrm>
              <a:off x="6735" y="868"/>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496" name="Rectangle 64"/>
            <p:cNvSpPr>
              <a:spLocks noChangeArrowheads="1"/>
            </p:cNvSpPr>
            <p:nvPr/>
          </p:nvSpPr>
          <p:spPr bwMode="auto">
            <a:xfrm>
              <a:off x="6871" y="868"/>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497" name="Rectangle 65"/>
            <p:cNvSpPr>
              <a:spLocks noChangeArrowheads="1"/>
            </p:cNvSpPr>
            <p:nvPr/>
          </p:nvSpPr>
          <p:spPr bwMode="auto">
            <a:xfrm>
              <a:off x="7008" y="868"/>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498" name="Rectangle 66"/>
            <p:cNvSpPr>
              <a:spLocks noChangeArrowheads="1"/>
            </p:cNvSpPr>
            <p:nvPr/>
          </p:nvSpPr>
          <p:spPr bwMode="auto">
            <a:xfrm>
              <a:off x="7144" y="868"/>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499" name="Rectangle 67"/>
            <p:cNvSpPr>
              <a:spLocks noChangeArrowheads="1"/>
            </p:cNvSpPr>
            <p:nvPr/>
          </p:nvSpPr>
          <p:spPr bwMode="auto">
            <a:xfrm>
              <a:off x="7280" y="868"/>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500" name="Rectangle 68"/>
            <p:cNvSpPr>
              <a:spLocks noChangeArrowheads="1"/>
            </p:cNvSpPr>
            <p:nvPr/>
          </p:nvSpPr>
          <p:spPr bwMode="auto">
            <a:xfrm>
              <a:off x="6191" y="1196"/>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501" name="Rectangle 69"/>
            <p:cNvSpPr>
              <a:spLocks noChangeArrowheads="1"/>
            </p:cNvSpPr>
            <p:nvPr/>
          </p:nvSpPr>
          <p:spPr bwMode="auto">
            <a:xfrm>
              <a:off x="6327" y="1196"/>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502" name="Rectangle 70"/>
            <p:cNvSpPr>
              <a:spLocks noChangeArrowheads="1"/>
            </p:cNvSpPr>
            <p:nvPr/>
          </p:nvSpPr>
          <p:spPr bwMode="auto">
            <a:xfrm>
              <a:off x="6463" y="1196"/>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503" name="Rectangle 71"/>
            <p:cNvSpPr>
              <a:spLocks noChangeArrowheads="1"/>
            </p:cNvSpPr>
            <p:nvPr/>
          </p:nvSpPr>
          <p:spPr bwMode="auto">
            <a:xfrm>
              <a:off x="6599" y="1196"/>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504" name="Rectangle 72"/>
            <p:cNvSpPr>
              <a:spLocks noChangeArrowheads="1"/>
            </p:cNvSpPr>
            <p:nvPr/>
          </p:nvSpPr>
          <p:spPr bwMode="auto">
            <a:xfrm>
              <a:off x="6735" y="1196"/>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505" name="Rectangle 73"/>
            <p:cNvSpPr>
              <a:spLocks noChangeArrowheads="1"/>
            </p:cNvSpPr>
            <p:nvPr/>
          </p:nvSpPr>
          <p:spPr bwMode="auto">
            <a:xfrm>
              <a:off x="6871" y="1196"/>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506" name="Rectangle 74"/>
            <p:cNvSpPr>
              <a:spLocks noChangeArrowheads="1"/>
            </p:cNvSpPr>
            <p:nvPr/>
          </p:nvSpPr>
          <p:spPr bwMode="auto">
            <a:xfrm>
              <a:off x="7008" y="1196"/>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507" name="Rectangle 75"/>
            <p:cNvSpPr>
              <a:spLocks noChangeArrowheads="1"/>
            </p:cNvSpPr>
            <p:nvPr/>
          </p:nvSpPr>
          <p:spPr bwMode="auto">
            <a:xfrm>
              <a:off x="7144" y="1196"/>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508" name="Rectangle 76"/>
            <p:cNvSpPr>
              <a:spLocks noChangeArrowheads="1"/>
            </p:cNvSpPr>
            <p:nvPr/>
          </p:nvSpPr>
          <p:spPr bwMode="auto">
            <a:xfrm>
              <a:off x="7280" y="1196"/>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509" name="Rectangle 77"/>
            <p:cNvSpPr>
              <a:spLocks noChangeArrowheads="1"/>
            </p:cNvSpPr>
            <p:nvPr/>
          </p:nvSpPr>
          <p:spPr bwMode="auto">
            <a:xfrm>
              <a:off x="6191" y="1524"/>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510" name="Rectangle 78"/>
            <p:cNvSpPr>
              <a:spLocks noChangeArrowheads="1"/>
            </p:cNvSpPr>
            <p:nvPr/>
          </p:nvSpPr>
          <p:spPr bwMode="auto">
            <a:xfrm>
              <a:off x="6327" y="1524"/>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511" name="Rectangle 79"/>
            <p:cNvSpPr>
              <a:spLocks noChangeArrowheads="1"/>
            </p:cNvSpPr>
            <p:nvPr/>
          </p:nvSpPr>
          <p:spPr bwMode="auto">
            <a:xfrm>
              <a:off x="6463" y="1524"/>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512" name="Rectangle 80"/>
            <p:cNvSpPr>
              <a:spLocks noChangeArrowheads="1"/>
            </p:cNvSpPr>
            <p:nvPr/>
          </p:nvSpPr>
          <p:spPr bwMode="auto">
            <a:xfrm>
              <a:off x="6599" y="1524"/>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513" name="Rectangle 81"/>
            <p:cNvSpPr>
              <a:spLocks noChangeArrowheads="1"/>
            </p:cNvSpPr>
            <p:nvPr/>
          </p:nvSpPr>
          <p:spPr bwMode="auto">
            <a:xfrm>
              <a:off x="6735" y="1524"/>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514" name="Rectangle 82"/>
            <p:cNvSpPr>
              <a:spLocks noChangeArrowheads="1"/>
            </p:cNvSpPr>
            <p:nvPr/>
          </p:nvSpPr>
          <p:spPr bwMode="auto">
            <a:xfrm>
              <a:off x="6871" y="1524"/>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515" name="Rectangle 83"/>
            <p:cNvSpPr>
              <a:spLocks noChangeArrowheads="1"/>
            </p:cNvSpPr>
            <p:nvPr/>
          </p:nvSpPr>
          <p:spPr bwMode="auto">
            <a:xfrm>
              <a:off x="7008" y="1524"/>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516" name="Rectangle 84"/>
            <p:cNvSpPr>
              <a:spLocks noChangeArrowheads="1"/>
            </p:cNvSpPr>
            <p:nvPr/>
          </p:nvSpPr>
          <p:spPr bwMode="auto">
            <a:xfrm>
              <a:off x="7144" y="1524"/>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517" name="Rectangle 85"/>
            <p:cNvSpPr>
              <a:spLocks noChangeArrowheads="1"/>
            </p:cNvSpPr>
            <p:nvPr/>
          </p:nvSpPr>
          <p:spPr bwMode="auto">
            <a:xfrm>
              <a:off x="7280" y="1524"/>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518" name="Rectangle 86"/>
            <p:cNvSpPr>
              <a:spLocks noChangeArrowheads="1"/>
            </p:cNvSpPr>
            <p:nvPr/>
          </p:nvSpPr>
          <p:spPr bwMode="auto">
            <a:xfrm>
              <a:off x="6191" y="1852"/>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519" name="Rectangle 87"/>
            <p:cNvSpPr>
              <a:spLocks noChangeArrowheads="1"/>
            </p:cNvSpPr>
            <p:nvPr/>
          </p:nvSpPr>
          <p:spPr bwMode="auto">
            <a:xfrm>
              <a:off x="6327" y="1852"/>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520" name="Rectangle 88"/>
            <p:cNvSpPr>
              <a:spLocks noChangeArrowheads="1"/>
            </p:cNvSpPr>
            <p:nvPr/>
          </p:nvSpPr>
          <p:spPr bwMode="auto">
            <a:xfrm>
              <a:off x="6463" y="1852"/>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521" name="Rectangle 89"/>
            <p:cNvSpPr>
              <a:spLocks noChangeArrowheads="1"/>
            </p:cNvSpPr>
            <p:nvPr/>
          </p:nvSpPr>
          <p:spPr bwMode="auto">
            <a:xfrm>
              <a:off x="6599" y="1852"/>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522" name="Rectangle 90"/>
            <p:cNvSpPr>
              <a:spLocks noChangeArrowheads="1"/>
            </p:cNvSpPr>
            <p:nvPr/>
          </p:nvSpPr>
          <p:spPr bwMode="auto">
            <a:xfrm>
              <a:off x="6735" y="1852"/>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523" name="Rectangle 91"/>
            <p:cNvSpPr>
              <a:spLocks noChangeArrowheads="1"/>
            </p:cNvSpPr>
            <p:nvPr/>
          </p:nvSpPr>
          <p:spPr bwMode="auto">
            <a:xfrm>
              <a:off x="6871" y="1852"/>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524" name="Rectangle 92"/>
            <p:cNvSpPr>
              <a:spLocks noChangeArrowheads="1"/>
            </p:cNvSpPr>
            <p:nvPr/>
          </p:nvSpPr>
          <p:spPr bwMode="auto">
            <a:xfrm>
              <a:off x="7008" y="1852"/>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525" name="Rectangle 93"/>
            <p:cNvSpPr>
              <a:spLocks noChangeArrowheads="1"/>
            </p:cNvSpPr>
            <p:nvPr/>
          </p:nvSpPr>
          <p:spPr bwMode="auto">
            <a:xfrm>
              <a:off x="7144" y="1852"/>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526" name="Rectangle 94"/>
            <p:cNvSpPr>
              <a:spLocks noChangeArrowheads="1"/>
            </p:cNvSpPr>
            <p:nvPr/>
          </p:nvSpPr>
          <p:spPr bwMode="auto">
            <a:xfrm>
              <a:off x="7280" y="1852"/>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527" name="Rectangle 95"/>
            <p:cNvSpPr>
              <a:spLocks noChangeArrowheads="1"/>
            </p:cNvSpPr>
            <p:nvPr/>
          </p:nvSpPr>
          <p:spPr bwMode="auto">
            <a:xfrm>
              <a:off x="6191" y="2180"/>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528" name="Rectangle 96"/>
            <p:cNvSpPr>
              <a:spLocks noChangeArrowheads="1"/>
            </p:cNvSpPr>
            <p:nvPr/>
          </p:nvSpPr>
          <p:spPr bwMode="auto">
            <a:xfrm>
              <a:off x="6327" y="2180"/>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529" name="Rectangle 97"/>
            <p:cNvSpPr>
              <a:spLocks noChangeArrowheads="1"/>
            </p:cNvSpPr>
            <p:nvPr/>
          </p:nvSpPr>
          <p:spPr bwMode="auto">
            <a:xfrm>
              <a:off x="6463" y="2180"/>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530" name="Rectangle 98"/>
            <p:cNvSpPr>
              <a:spLocks noChangeArrowheads="1"/>
            </p:cNvSpPr>
            <p:nvPr/>
          </p:nvSpPr>
          <p:spPr bwMode="auto">
            <a:xfrm>
              <a:off x="6599" y="2180"/>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531" name="Rectangle 99"/>
            <p:cNvSpPr>
              <a:spLocks noChangeArrowheads="1"/>
            </p:cNvSpPr>
            <p:nvPr/>
          </p:nvSpPr>
          <p:spPr bwMode="auto">
            <a:xfrm>
              <a:off x="6735" y="2180"/>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532" name="Rectangle 100"/>
            <p:cNvSpPr>
              <a:spLocks noChangeArrowheads="1"/>
            </p:cNvSpPr>
            <p:nvPr/>
          </p:nvSpPr>
          <p:spPr bwMode="auto">
            <a:xfrm>
              <a:off x="6871" y="2180"/>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533" name="Rectangle 101"/>
            <p:cNvSpPr>
              <a:spLocks noChangeArrowheads="1"/>
            </p:cNvSpPr>
            <p:nvPr/>
          </p:nvSpPr>
          <p:spPr bwMode="auto">
            <a:xfrm>
              <a:off x="7008" y="2180"/>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534" name="Rectangle 102"/>
            <p:cNvSpPr>
              <a:spLocks noChangeArrowheads="1"/>
            </p:cNvSpPr>
            <p:nvPr/>
          </p:nvSpPr>
          <p:spPr bwMode="auto">
            <a:xfrm>
              <a:off x="7144" y="2180"/>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535" name="Rectangle 103"/>
            <p:cNvSpPr>
              <a:spLocks noChangeArrowheads="1"/>
            </p:cNvSpPr>
            <p:nvPr/>
          </p:nvSpPr>
          <p:spPr bwMode="auto">
            <a:xfrm>
              <a:off x="7280" y="2180"/>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536" name="Rectangle 104"/>
            <p:cNvSpPr>
              <a:spLocks noChangeArrowheads="1"/>
            </p:cNvSpPr>
            <p:nvPr/>
          </p:nvSpPr>
          <p:spPr bwMode="auto">
            <a:xfrm>
              <a:off x="6191" y="2509"/>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537" name="Rectangle 105"/>
            <p:cNvSpPr>
              <a:spLocks noChangeArrowheads="1"/>
            </p:cNvSpPr>
            <p:nvPr/>
          </p:nvSpPr>
          <p:spPr bwMode="auto">
            <a:xfrm>
              <a:off x="6327" y="2509"/>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538" name="Rectangle 106"/>
            <p:cNvSpPr>
              <a:spLocks noChangeArrowheads="1"/>
            </p:cNvSpPr>
            <p:nvPr/>
          </p:nvSpPr>
          <p:spPr bwMode="auto">
            <a:xfrm>
              <a:off x="6463" y="2509"/>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539" name="Rectangle 107"/>
            <p:cNvSpPr>
              <a:spLocks noChangeArrowheads="1"/>
            </p:cNvSpPr>
            <p:nvPr/>
          </p:nvSpPr>
          <p:spPr bwMode="auto">
            <a:xfrm>
              <a:off x="6599" y="2509"/>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540" name="Rectangle 108"/>
            <p:cNvSpPr>
              <a:spLocks noChangeArrowheads="1"/>
            </p:cNvSpPr>
            <p:nvPr/>
          </p:nvSpPr>
          <p:spPr bwMode="auto">
            <a:xfrm>
              <a:off x="6735" y="2509"/>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541" name="Rectangle 109"/>
            <p:cNvSpPr>
              <a:spLocks noChangeArrowheads="1"/>
            </p:cNvSpPr>
            <p:nvPr/>
          </p:nvSpPr>
          <p:spPr bwMode="auto">
            <a:xfrm>
              <a:off x="6871" y="2509"/>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542" name="Rectangle 110"/>
            <p:cNvSpPr>
              <a:spLocks noChangeArrowheads="1"/>
            </p:cNvSpPr>
            <p:nvPr/>
          </p:nvSpPr>
          <p:spPr bwMode="auto">
            <a:xfrm>
              <a:off x="7008" y="2509"/>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543" name="Rectangle 111"/>
            <p:cNvSpPr>
              <a:spLocks noChangeArrowheads="1"/>
            </p:cNvSpPr>
            <p:nvPr/>
          </p:nvSpPr>
          <p:spPr bwMode="auto">
            <a:xfrm>
              <a:off x="7144" y="2509"/>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544" name="Rectangle 112"/>
            <p:cNvSpPr>
              <a:spLocks noChangeArrowheads="1"/>
            </p:cNvSpPr>
            <p:nvPr/>
          </p:nvSpPr>
          <p:spPr bwMode="auto">
            <a:xfrm>
              <a:off x="7280" y="2509"/>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545" name="Rectangle 113"/>
            <p:cNvSpPr>
              <a:spLocks noChangeArrowheads="1"/>
            </p:cNvSpPr>
            <p:nvPr/>
          </p:nvSpPr>
          <p:spPr bwMode="auto">
            <a:xfrm>
              <a:off x="6191" y="2836"/>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546" name="Rectangle 114"/>
            <p:cNvSpPr>
              <a:spLocks noChangeArrowheads="1"/>
            </p:cNvSpPr>
            <p:nvPr/>
          </p:nvSpPr>
          <p:spPr bwMode="auto">
            <a:xfrm>
              <a:off x="6327" y="2836"/>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547" name="Rectangle 115"/>
            <p:cNvSpPr>
              <a:spLocks noChangeArrowheads="1"/>
            </p:cNvSpPr>
            <p:nvPr/>
          </p:nvSpPr>
          <p:spPr bwMode="auto">
            <a:xfrm>
              <a:off x="6463" y="2836"/>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548" name="Rectangle 116"/>
            <p:cNvSpPr>
              <a:spLocks noChangeArrowheads="1"/>
            </p:cNvSpPr>
            <p:nvPr/>
          </p:nvSpPr>
          <p:spPr bwMode="auto">
            <a:xfrm>
              <a:off x="6599" y="2836"/>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549" name="Rectangle 117"/>
            <p:cNvSpPr>
              <a:spLocks noChangeArrowheads="1"/>
            </p:cNvSpPr>
            <p:nvPr/>
          </p:nvSpPr>
          <p:spPr bwMode="auto">
            <a:xfrm>
              <a:off x="6735" y="2836"/>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550" name="Rectangle 118"/>
            <p:cNvSpPr>
              <a:spLocks noChangeArrowheads="1"/>
            </p:cNvSpPr>
            <p:nvPr/>
          </p:nvSpPr>
          <p:spPr bwMode="auto">
            <a:xfrm>
              <a:off x="6871" y="2836"/>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551" name="Rectangle 119"/>
            <p:cNvSpPr>
              <a:spLocks noChangeArrowheads="1"/>
            </p:cNvSpPr>
            <p:nvPr/>
          </p:nvSpPr>
          <p:spPr bwMode="auto">
            <a:xfrm>
              <a:off x="7008" y="2836"/>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552" name="Rectangle 120"/>
            <p:cNvSpPr>
              <a:spLocks noChangeArrowheads="1"/>
            </p:cNvSpPr>
            <p:nvPr/>
          </p:nvSpPr>
          <p:spPr bwMode="auto">
            <a:xfrm>
              <a:off x="7144" y="2836"/>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553" name="Rectangle 121"/>
            <p:cNvSpPr>
              <a:spLocks noChangeArrowheads="1"/>
            </p:cNvSpPr>
            <p:nvPr/>
          </p:nvSpPr>
          <p:spPr bwMode="auto">
            <a:xfrm>
              <a:off x="7280" y="2836"/>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554" name="Rectangle 122"/>
            <p:cNvSpPr>
              <a:spLocks noChangeArrowheads="1"/>
            </p:cNvSpPr>
            <p:nvPr/>
          </p:nvSpPr>
          <p:spPr bwMode="auto">
            <a:xfrm>
              <a:off x="6191" y="3164"/>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555" name="Rectangle 123"/>
            <p:cNvSpPr>
              <a:spLocks noChangeArrowheads="1"/>
            </p:cNvSpPr>
            <p:nvPr/>
          </p:nvSpPr>
          <p:spPr bwMode="auto">
            <a:xfrm>
              <a:off x="6327" y="3164"/>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556" name="Rectangle 124"/>
            <p:cNvSpPr>
              <a:spLocks noChangeArrowheads="1"/>
            </p:cNvSpPr>
            <p:nvPr/>
          </p:nvSpPr>
          <p:spPr bwMode="auto">
            <a:xfrm>
              <a:off x="6463" y="3164"/>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557" name="Rectangle 125"/>
            <p:cNvSpPr>
              <a:spLocks noChangeArrowheads="1"/>
            </p:cNvSpPr>
            <p:nvPr/>
          </p:nvSpPr>
          <p:spPr bwMode="auto">
            <a:xfrm>
              <a:off x="6599" y="3164"/>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558" name="Rectangle 126"/>
            <p:cNvSpPr>
              <a:spLocks noChangeArrowheads="1"/>
            </p:cNvSpPr>
            <p:nvPr/>
          </p:nvSpPr>
          <p:spPr bwMode="auto">
            <a:xfrm>
              <a:off x="6735" y="3164"/>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559" name="Rectangle 127"/>
            <p:cNvSpPr>
              <a:spLocks noChangeArrowheads="1"/>
            </p:cNvSpPr>
            <p:nvPr/>
          </p:nvSpPr>
          <p:spPr bwMode="auto">
            <a:xfrm>
              <a:off x="6871" y="3164"/>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560" name="Rectangle 128"/>
            <p:cNvSpPr>
              <a:spLocks noChangeArrowheads="1"/>
            </p:cNvSpPr>
            <p:nvPr/>
          </p:nvSpPr>
          <p:spPr bwMode="auto">
            <a:xfrm>
              <a:off x="7008" y="3164"/>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561" name="Rectangle 129"/>
            <p:cNvSpPr>
              <a:spLocks noChangeArrowheads="1"/>
            </p:cNvSpPr>
            <p:nvPr/>
          </p:nvSpPr>
          <p:spPr bwMode="auto">
            <a:xfrm>
              <a:off x="7144" y="3164"/>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562" name="Rectangle 130"/>
            <p:cNvSpPr>
              <a:spLocks noChangeArrowheads="1"/>
            </p:cNvSpPr>
            <p:nvPr/>
          </p:nvSpPr>
          <p:spPr bwMode="auto">
            <a:xfrm>
              <a:off x="7280" y="3164"/>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563" name="Rectangle 131"/>
            <p:cNvSpPr>
              <a:spLocks noChangeArrowheads="1"/>
            </p:cNvSpPr>
            <p:nvPr/>
          </p:nvSpPr>
          <p:spPr bwMode="auto">
            <a:xfrm>
              <a:off x="6191" y="3493"/>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564" name="Rectangle 132"/>
            <p:cNvSpPr>
              <a:spLocks noChangeArrowheads="1"/>
            </p:cNvSpPr>
            <p:nvPr/>
          </p:nvSpPr>
          <p:spPr bwMode="auto">
            <a:xfrm>
              <a:off x="6327" y="3493"/>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565" name="Rectangle 133"/>
            <p:cNvSpPr>
              <a:spLocks noChangeArrowheads="1"/>
            </p:cNvSpPr>
            <p:nvPr/>
          </p:nvSpPr>
          <p:spPr bwMode="auto">
            <a:xfrm>
              <a:off x="6463" y="3493"/>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566" name="Rectangle 134"/>
            <p:cNvSpPr>
              <a:spLocks noChangeArrowheads="1"/>
            </p:cNvSpPr>
            <p:nvPr/>
          </p:nvSpPr>
          <p:spPr bwMode="auto">
            <a:xfrm>
              <a:off x="6599" y="3493"/>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567" name="Rectangle 135"/>
            <p:cNvSpPr>
              <a:spLocks noChangeArrowheads="1"/>
            </p:cNvSpPr>
            <p:nvPr/>
          </p:nvSpPr>
          <p:spPr bwMode="auto">
            <a:xfrm>
              <a:off x="6735" y="3493"/>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568" name="Rectangle 136"/>
            <p:cNvSpPr>
              <a:spLocks noChangeArrowheads="1"/>
            </p:cNvSpPr>
            <p:nvPr/>
          </p:nvSpPr>
          <p:spPr bwMode="auto">
            <a:xfrm>
              <a:off x="6871" y="3493"/>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569" name="Rectangle 137"/>
            <p:cNvSpPr>
              <a:spLocks noChangeArrowheads="1"/>
            </p:cNvSpPr>
            <p:nvPr/>
          </p:nvSpPr>
          <p:spPr bwMode="auto">
            <a:xfrm>
              <a:off x="7008" y="3493"/>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570" name="Rectangle 138"/>
            <p:cNvSpPr>
              <a:spLocks noChangeArrowheads="1"/>
            </p:cNvSpPr>
            <p:nvPr/>
          </p:nvSpPr>
          <p:spPr bwMode="auto">
            <a:xfrm>
              <a:off x="7144" y="3493"/>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571" name="Rectangle 139"/>
            <p:cNvSpPr>
              <a:spLocks noChangeArrowheads="1"/>
            </p:cNvSpPr>
            <p:nvPr/>
          </p:nvSpPr>
          <p:spPr bwMode="auto">
            <a:xfrm>
              <a:off x="7280" y="3493"/>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572" name="Rectangle 140"/>
            <p:cNvSpPr>
              <a:spLocks noChangeArrowheads="1"/>
            </p:cNvSpPr>
            <p:nvPr/>
          </p:nvSpPr>
          <p:spPr bwMode="auto">
            <a:xfrm>
              <a:off x="6191" y="3820"/>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573" name="Rectangle 141"/>
            <p:cNvSpPr>
              <a:spLocks noChangeArrowheads="1"/>
            </p:cNvSpPr>
            <p:nvPr/>
          </p:nvSpPr>
          <p:spPr bwMode="auto">
            <a:xfrm>
              <a:off x="6327" y="3820"/>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574" name="Rectangle 142"/>
            <p:cNvSpPr>
              <a:spLocks noChangeArrowheads="1"/>
            </p:cNvSpPr>
            <p:nvPr/>
          </p:nvSpPr>
          <p:spPr bwMode="auto">
            <a:xfrm>
              <a:off x="6463" y="3820"/>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575" name="Rectangle 143"/>
            <p:cNvSpPr>
              <a:spLocks noChangeArrowheads="1"/>
            </p:cNvSpPr>
            <p:nvPr/>
          </p:nvSpPr>
          <p:spPr bwMode="auto">
            <a:xfrm>
              <a:off x="6599" y="3820"/>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576" name="Rectangle 144"/>
            <p:cNvSpPr>
              <a:spLocks noChangeArrowheads="1"/>
            </p:cNvSpPr>
            <p:nvPr/>
          </p:nvSpPr>
          <p:spPr bwMode="auto">
            <a:xfrm>
              <a:off x="6735" y="3820"/>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577" name="Rectangle 145"/>
            <p:cNvSpPr>
              <a:spLocks noChangeArrowheads="1"/>
            </p:cNvSpPr>
            <p:nvPr/>
          </p:nvSpPr>
          <p:spPr bwMode="auto">
            <a:xfrm>
              <a:off x="6871" y="3820"/>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578" name="Rectangle 146"/>
            <p:cNvSpPr>
              <a:spLocks noChangeArrowheads="1"/>
            </p:cNvSpPr>
            <p:nvPr/>
          </p:nvSpPr>
          <p:spPr bwMode="auto">
            <a:xfrm>
              <a:off x="7008" y="3820"/>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579" name="Rectangle 147"/>
            <p:cNvSpPr>
              <a:spLocks noChangeArrowheads="1"/>
            </p:cNvSpPr>
            <p:nvPr/>
          </p:nvSpPr>
          <p:spPr bwMode="auto">
            <a:xfrm>
              <a:off x="7144" y="3820"/>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580" name="Rectangle 148"/>
            <p:cNvSpPr>
              <a:spLocks noChangeArrowheads="1"/>
            </p:cNvSpPr>
            <p:nvPr/>
          </p:nvSpPr>
          <p:spPr bwMode="auto">
            <a:xfrm>
              <a:off x="7280" y="3820"/>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581" name="Rectangle 149"/>
            <p:cNvSpPr>
              <a:spLocks noChangeArrowheads="1"/>
            </p:cNvSpPr>
            <p:nvPr/>
          </p:nvSpPr>
          <p:spPr bwMode="auto">
            <a:xfrm>
              <a:off x="6191" y="4149"/>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582" name="Rectangle 150"/>
            <p:cNvSpPr>
              <a:spLocks noChangeArrowheads="1"/>
            </p:cNvSpPr>
            <p:nvPr/>
          </p:nvSpPr>
          <p:spPr bwMode="auto">
            <a:xfrm>
              <a:off x="6327" y="4149"/>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583" name="Rectangle 151"/>
            <p:cNvSpPr>
              <a:spLocks noChangeArrowheads="1"/>
            </p:cNvSpPr>
            <p:nvPr/>
          </p:nvSpPr>
          <p:spPr bwMode="auto">
            <a:xfrm>
              <a:off x="6463" y="4149"/>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584" name="Rectangle 152"/>
            <p:cNvSpPr>
              <a:spLocks noChangeArrowheads="1"/>
            </p:cNvSpPr>
            <p:nvPr/>
          </p:nvSpPr>
          <p:spPr bwMode="auto">
            <a:xfrm>
              <a:off x="6599" y="4149"/>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585" name="Rectangle 153"/>
            <p:cNvSpPr>
              <a:spLocks noChangeArrowheads="1"/>
            </p:cNvSpPr>
            <p:nvPr/>
          </p:nvSpPr>
          <p:spPr bwMode="auto">
            <a:xfrm>
              <a:off x="6735" y="4149"/>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586" name="Rectangle 154"/>
            <p:cNvSpPr>
              <a:spLocks noChangeArrowheads="1"/>
            </p:cNvSpPr>
            <p:nvPr/>
          </p:nvSpPr>
          <p:spPr bwMode="auto">
            <a:xfrm>
              <a:off x="6871" y="4149"/>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587" name="Rectangle 155"/>
            <p:cNvSpPr>
              <a:spLocks noChangeArrowheads="1"/>
            </p:cNvSpPr>
            <p:nvPr/>
          </p:nvSpPr>
          <p:spPr bwMode="auto">
            <a:xfrm>
              <a:off x="7008" y="4149"/>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588" name="Rectangle 156"/>
            <p:cNvSpPr>
              <a:spLocks noChangeArrowheads="1"/>
            </p:cNvSpPr>
            <p:nvPr/>
          </p:nvSpPr>
          <p:spPr bwMode="auto">
            <a:xfrm>
              <a:off x="7144" y="4149"/>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589" name="Rectangle 157"/>
            <p:cNvSpPr>
              <a:spLocks noChangeArrowheads="1"/>
            </p:cNvSpPr>
            <p:nvPr/>
          </p:nvSpPr>
          <p:spPr bwMode="auto">
            <a:xfrm>
              <a:off x="7280" y="4149"/>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590" name="Rectangle 158"/>
            <p:cNvSpPr>
              <a:spLocks noChangeArrowheads="1"/>
            </p:cNvSpPr>
            <p:nvPr/>
          </p:nvSpPr>
          <p:spPr bwMode="auto">
            <a:xfrm>
              <a:off x="6191" y="4477"/>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591" name="Rectangle 159"/>
            <p:cNvSpPr>
              <a:spLocks noChangeArrowheads="1"/>
            </p:cNvSpPr>
            <p:nvPr/>
          </p:nvSpPr>
          <p:spPr bwMode="auto">
            <a:xfrm>
              <a:off x="6327" y="4477"/>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592" name="Rectangle 160"/>
            <p:cNvSpPr>
              <a:spLocks noChangeArrowheads="1"/>
            </p:cNvSpPr>
            <p:nvPr/>
          </p:nvSpPr>
          <p:spPr bwMode="auto">
            <a:xfrm>
              <a:off x="6463" y="4477"/>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593" name="Rectangle 161"/>
            <p:cNvSpPr>
              <a:spLocks noChangeArrowheads="1"/>
            </p:cNvSpPr>
            <p:nvPr/>
          </p:nvSpPr>
          <p:spPr bwMode="auto">
            <a:xfrm>
              <a:off x="6599" y="4477"/>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594" name="Rectangle 162"/>
            <p:cNvSpPr>
              <a:spLocks noChangeArrowheads="1"/>
            </p:cNvSpPr>
            <p:nvPr/>
          </p:nvSpPr>
          <p:spPr bwMode="auto">
            <a:xfrm>
              <a:off x="6735" y="4477"/>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595" name="Rectangle 163"/>
            <p:cNvSpPr>
              <a:spLocks noChangeArrowheads="1"/>
            </p:cNvSpPr>
            <p:nvPr/>
          </p:nvSpPr>
          <p:spPr bwMode="auto">
            <a:xfrm>
              <a:off x="6871" y="4477"/>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596" name="Rectangle 164"/>
            <p:cNvSpPr>
              <a:spLocks noChangeArrowheads="1"/>
            </p:cNvSpPr>
            <p:nvPr/>
          </p:nvSpPr>
          <p:spPr bwMode="auto">
            <a:xfrm>
              <a:off x="7008" y="4477"/>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597" name="Rectangle 165"/>
            <p:cNvSpPr>
              <a:spLocks noChangeArrowheads="1"/>
            </p:cNvSpPr>
            <p:nvPr/>
          </p:nvSpPr>
          <p:spPr bwMode="auto">
            <a:xfrm>
              <a:off x="7144" y="4477"/>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598" name="Rectangle 166"/>
            <p:cNvSpPr>
              <a:spLocks noChangeArrowheads="1"/>
            </p:cNvSpPr>
            <p:nvPr/>
          </p:nvSpPr>
          <p:spPr bwMode="auto">
            <a:xfrm>
              <a:off x="7280" y="4477"/>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599" name="Rectangle 167"/>
            <p:cNvSpPr>
              <a:spLocks noChangeArrowheads="1"/>
            </p:cNvSpPr>
            <p:nvPr/>
          </p:nvSpPr>
          <p:spPr bwMode="auto">
            <a:xfrm>
              <a:off x="6191" y="4805"/>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600" name="Rectangle 168"/>
            <p:cNvSpPr>
              <a:spLocks noChangeArrowheads="1"/>
            </p:cNvSpPr>
            <p:nvPr/>
          </p:nvSpPr>
          <p:spPr bwMode="auto">
            <a:xfrm>
              <a:off x="6327" y="4805"/>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601" name="Rectangle 169"/>
            <p:cNvSpPr>
              <a:spLocks noChangeArrowheads="1"/>
            </p:cNvSpPr>
            <p:nvPr/>
          </p:nvSpPr>
          <p:spPr bwMode="auto">
            <a:xfrm>
              <a:off x="6463" y="4805"/>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602" name="Rectangle 170"/>
            <p:cNvSpPr>
              <a:spLocks noChangeArrowheads="1"/>
            </p:cNvSpPr>
            <p:nvPr/>
          </p:nvSpPr>
          <p:spPr bwMode="auto">
            <a:xfrm>
              <a:off x="6599" y="4805"/>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603" name="Rectangle 171"/>
            <p:cNvSpPr>
              <a:spLocks noChangeArrowheads="1"/>
            </p:cNvSpPr>
            <p:nvPr/>
          </p:nvSpPr>
          <p:spPr bwMode="auto">
            <a:xfrm>
              <a:off x="6735" y="4805"/>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604" name="Rectangle 172"/>
            <p:cNvSpPr>
              <a:spLocks noChangeArrowheads="1"/>
            </p:cNvSpPr>
            <p:nvPr/>
          </p:nvSpPr>
          <p:spPr bwMode="auto">
            <a:xfrm>
              <a:off x="6871" y="4805"/>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605" name="Rectangle 173"/>
            <p:cNvSpPr>
              <a:spLocks noChangeArrowheads="1"/>
            </p:cNvSpPr>
            <p:nvPr/>
          </p:nvSpPr>
          <p:spPr bwMode="auto">
            <a:xfrm>
              <a:off x="7008" y="4805"/>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606" name="Rectangle 174"/>
            <p:cNvSpPr>
              <a:spLocks noChangeArrowheads="1"/>
            </p:cNvSpPr>
            <p:nvPr/>
          </p:nvSpPr>
          <p:spPr bwMode="auto">
            <a:xfrm>
              <a:off x="7144" y="4805"/>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607" name="Rectangle 175"/>
            <p:cNvSpPr>
              <a:spLocks noChangeArrowheads="1"/>
            </p:cNvSpPr>
            <p:nvPr/>
          </p:nvSpPr>
          <p:spPr bwMode="auto">
            <a:xfrm>
              <a:off x="7280" y="4805"/>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608" name="Rectangle 176"/>
            <p:cNvSpPr>
              <a:spLocks noChangeArrowheads="1"/>
            </p:cNvSpPr>
            <p:nvPr/>
          </p:nvSpPr>
          <p:spPr bwMode="auto">
            <a:xfrm>
              <a:off x="6191" y="5133"/>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609" name="Rectangle 177"/>
            <p:cNvSpPr>
              <a:spLocks noChangeArrowheads="1"/>
            </p:cNvSpPr>
            <p:nvPr/>
          </p:nvSpPr>
          <p:spPr bwMode="auto">
            <a:xfrm>
              <a:off x="6327" y="5133"/>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610" name="Rectangle 178"/>
            <p:cNvSpPr>
              <a:spLocks noChangeArrowheads="1"/>
            </p:cNvSpPr>
            <p:nvPr/>
          </p:nvSpPr>
          <p:spPr bwMode="auto">
            <a:xfrm>
              <a:off x="6463" y="5133"/>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611" name="Rectangle 179"/>
            <p:cNvSpPr>
              <a:spLocks noChangeArrowheads="1"/>
            </p:cNvSpPr>
            <p:nvPr/>
          </p:nvSpPr>
          <p:spPr bwMode="auto">
            <a:xfrm>
              <a:off x="6599" y="5133"/>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612" name="Rectangle 180"/>
            <p:cNvSpPr>
              <a:spLocks noChangeArrowheads="1"/>
            </p:cNvSpPr>
            <p:nvPr/>
          </p:nvSpPr>
          <p:spPr bwMode="auto">
            <a:xfrm>
              <a:off x="6735" y="5133"/>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613" name="Rectangle 181"/>
            <p:cNvSpPr>
              <a:spLocks noChangeArrowheads="1"/>
            </p:cNvSpPr>
            <p:nvPr/>
          </p:nvSpPr>
          <p:spPr bwMode="auto">
            <a:xfrm>
              <a:off x="6871" y="5133"/>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614" name="Rectangle 182"/>
            <p:cNvSpPr>
              <a:spLocks noChangeArrowheads="1"/>
            </p:cNvSpPr>
            <p:nvPr/>
          </p:nvSpPr>
          <p:spPr bwMode="auto">
            <a:xfrm>
              <a:off x="7008" y="5133"/>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615" name="Rectangle 183"/>
            <p:cNvSpPr>
              <a:spLocks noChangeArrowheads="1"/>
            </p:cNvSpPr>
            <p:nvPr/>
          </p:nvSpPr>
          <p:spPr bwMode="auto">
            <a:xfrm>
              <a:off x="7144" y="5133"/>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18616" name="Rectangle 184"/>
            <p:cNvSpPr>
              <a:spLocks noChangeArrowheads="1"/>
            </p:cNvSpPr>
            <p:nvPr/>
          </p:nvSpPr>
          <p:spPr bwMode="auto">
            <a:xfrm>
              <a:off x="7280" y="5133"/>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grpSp>
      <p:graphicFrame>
        <p:nvGraphicFramePr>
          <p:cNvPr id="18617" name="Group 185"/>
          <p:cNvGraphicFramePr>
            <a:graphicFrameLocks noGrp="1"/>
          </p:cNvGraphicFramePr>
          <p:nvPr/>
        </p:nvGraphicFramePr>
        <p:xfrm>
          <a:off x="1905000" y="-1736725"/>
          <a:ext cx="765175" cy="534987"/>
        </p:xfrm>
        <a:graphic>
          <a:graphicData uri="http://schemas.openxmlformats.org/drawingml/2006/table">
            <a:tbl>
              <a:tblPr/>
              <a:tblGrid>
                <a:gridCol w="765175">
                  <a:extLst>
                    <a:ext uri="{9D8B030D-6E8A-4147-A177-3AD203B41FA5}">
                      <a16:colId xmlns:a16="http://schemas.microsoft.com/office/drawing/2014/main" xmlns="" val="20000"/>
                    </a:ext>
                  </a:extLst>
                </a:gridCol>
              </a:tblGrid>
              <a:tr h="534987">
                <a:tc>
                  <a:txBody>
                    <a:bodyPr/>
                    <a:lstStyle/>
                    <a:p>
                      <a:pPr marL="0" marR="0" lvl="0" indent="0" algn="l" defTabSz="449263" rtl="0" eaLnBrk="1" fontAlgn="base" latinLnBrk="0" hangingPunct="1">
                        <a:lnSpc>
                          <a:spcPct val="87000"/>
                        </a:lnSpc>
                        <a:spcBef>
                          <a:spcPts val="7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fr-FR" sz="2800" b="0" i="0" u="none" strike="noStrike" cap="none" normalizeH="0" baseline="0">
                        <a:ln>
                          <a:noFill/>
                        </a:ln>
                        <a:solidFill>
                          <a:srgbClr val="000000"/>
                        </a:solidFill>
                        <a:effectLst/>
                        <a:latin typeface="Arial" charset="0"/>
                        <a:ea typeface="MS PGothic" charset="0"/>
                        <a:cs typeface="MS PGothic" charset="0"/>
                      </a:endParaRPr>
                    </a:p>
                  </a:txBody>
                  <a:tcPr marL="90000" marR="90000" marT="117111" marB="46644"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xmlns="" val="10000"/>
                  </a:ext>
                </a:extLst>
              </a:tr>
            </a:tbl>
          </a:graphicData>
        </a:graphic>
      </p:graphicFrame>
      <p:sp>
        <p:nvSpPr>
          <p:cNvPr id="18619" name="Rectangle 187"/>
          <p:cNvSpPr>
            <a:spLocks noChangeArrowheads="1"/>
          </p:cNvSpPr>
          <p:nvPr/>
        </p:nvSpPr>
        <p:spPr bwMode="auto">
          <a:xfrm>
            <a:off x="971550" y="1844675"/>
            <a:ext cx="7772400" cy="1470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pic>
        <p:nvPicPr>
          <p:cNvPr id="18620" name="Picture 188"/>
          <p:cNvPicPr>
            <a:picLocks noChangeAspect="1" noChangeArrowheads="1"/>
          </p:cNvPicPr>
          <p:nvPr/>
        </p:nvPicPr>
        <p:blipFill>
          <a:blip r:embed="rId3"/>
          <a:srcRect/>
          <a:stretch>
            <a:fillRect/>
          </a:stretch>
        </p:blipFill>
        <p:spPr bwMode="auto">
          <a:xfrm>
            <a:off x="2165350" y="3886200"/>
            <a:ext cx="4159250" cy="15144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7" name="Rectangle 1"/>
          <p:cNvSpPr>
            <a:spLocks noGrp="1" noChangeArrowheads="1"/>
          </p:cNvSpPr>
          <p:nvPr>
            <p:ph type="title"/>
          </p:nvPr>
        </p:nvSpPr>
        <p:spPr>
          <a:xfrm>
            <a:off x="684213" y="0"/>
            <a:ext cx="7772400" cy="1143000"/>
          </a:xfrm>
          <a:extLst>
            <a:ext uri="{91240B29-F687-4F45-9708-019B960494DF}">
              <a14:hiddenLine xmlns:a14="http://schemas.microsoft.com/office/drawing/2010/main" w="9525" cap="flat">
                <a:solidFill>
                  <a:srgbClr val="808080"/>
                </a:solidFill>
                <a:round/>
                <a:headEnd/>
                <a:tailEnd/>
              </a14:hiddenLine>
            </a:ext>
          </a:extLst>
        </p:spPr>
        <p:txBody>
          <a:bodyP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altLang="fr-FR" smtClean="0"/>
              <a:t>Animation de réseaux</a:t>
            </a:r>
          </a:p>
        </p:txBody>
      </p:sp>
      <p:graphicFrame>
        <p:nvGraphicFramePr>
          <p:cNvPr id="224256" name="Object 2"/>
          <p:cNvGraphicFramePr>
            <a:graphicFrameLocks noChangeAspect="1"/>
          </p:cNvGraphicFramePr>
          <p:nvPr>
            <p:extLst>
              <p:ext uri="{D42A27DB-BD31-4B8C-83A1-F6EECF244321}">
                <p14:modId xmlns:p14="http://schemas.microsoft.com/office/powerpoint/2010/main" val="4180110793"/>
              </p:ext>
            </p:extLst>
          </p:nvPr>
        </p:nvGraphicFramePr>
        <p:xfrm>
          <a:off x="4932363" y="2636838"/>
          <a:ext cx="3586162" cy="2997200"/>
        </p:xfrm>
        <a:graphic>
          <a:graphicData uri="http://schemas.openxmlformats.org/presentationml/2006/ole">
            <mc:AlternateContent xmlns:mc="http://schemas.openxmlformats.org/markup-compatibility/2006">
              <mc:Choice xmlns:v="urn:schemas-microsoft-com:vml" Requires="v">
                <p:oleObj spid="_x0000_s224347" name="Feuille de calcul" r:id="rId4" imgW="4581441" imgH="3152763" progId="Excel.Sheet.8">
                  <p:embed/>
                </p:oleObj>
              </mc:Choice>
              <mc:Fallback>
                <p:oleObj name="Feuille de calcul" r:id="rId4" imgW="4581441" imgH="3152763" progId="Excel.Sheet.8">
                  <p:embed/>
                  <p:pic>
                    <p:nvPicPr>
                      <p:cNvPr id="0" name="Object 2"/>
                      <p:cNvPicPr>
                        <a:picLocks noChangeAspect="1" noChangeArrowheads="1"/>
                      </p:cNvPicPr>
                      <p:nvPr/>
                    </p:nvPicPr>
                    <p:blipFill>
                      <a:blip r:embed="rId5"/>
                      <a:srcRect/>
                      <a:stretch>
                        <a:fillRect/>
                      </a:stretch>
                    </p:blipFill>
                    <p:spPr bwMode="auto">
                      <a:xfrm>
                        <a:off x="4932363" y="2636838"/>
                        <a:ext cx="3586162" cy="299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459" name="Text Box 3"/>
          <p:cNvSpPr txBox="1">
            <a:spLocks noChangeArrowheads="1"/>
          </p:cNvSpPr>
          <p:nvPr/>
        </p:nvSpPr>
        <p:spPr bwMode="auto">
          <a:xfrm>
            <a:off x="4356100" y="1527175"/>
            <a:ext cx="4787900" cy="82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MS PGothic"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MS PGothic"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MS PGothic"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MS PGothic"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MS PGothic"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MS PGothic"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MS PGothic"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MS PGothic"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MS PGothic" pitchFamily="34" charset="-128"/>
              </a:defRPr>
            </a:lvl9pPr>
          </a:lstStyle>
          <a:p>
            <a:pPr eaLnBrk="0" hangingPunct="0">
              <a:defRPr/>
            </a:pPr>
            <a:r>
              <a:rPr lang="fr-FR" altLang="fr-FR" b="0" smtClean="0">
                <a:solidFill>
                  <a:srgbClr val="000066"/>
                </a:solidFill>
                <a:cs typeface="+mn-cs"/>
              </a:rPr>
              <a:t>Réseaux familles et personnes (fratrie, parents, personnes TED)</a:t>
            </a:r>
          </a:p>
        </p:txBody>
      </p:sp>
      <p:sp>
        <p:nvSpPr>
          <p:cNvPr id="19461" name="Text Box 5"/>
          <p:cNvSpPr txBox="1">
            <a:spLocks noChangeArrowheads="1"/>
          </p:cNvSpPr>
          <p:nvPr/>
        </p:nvSpPr>
        <p:spPr bwMode="auto">
          <a:xfrm>
            <a:off x="0" y="1557338"/>
            <a:ext cx="4787900" cy="82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MS PGothic"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MS PGothic"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MS PGothic"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MS PGothic"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MS PGothic"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MS PGothic"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MS PGothic"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MS PGothic"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MS PGothic" pitchFamily="34" charset="-128"/>
              </a:defRPr>
            </a:lvl9pPr>
          </a:lstStyle>
          <a:p>
            <a:pPr eaLnBrk="0" hangingPunct="0">
              <a:defRPr/>
            </a:pPr>
            <a:r>
              <a:rPr lang="fr-FR" altLang="fr-FR" b="0" smtClean="0">
                <a:solidFill>
                  <a:srgbClr val="008000"/>
                </a:solidFill>
                <a:cs typeface="+mn-cs"/>
              </a:rPr>
              <a:t>Réunions des professionnels (tous réseaux confondus)</a:t>
            </a:r>
          </a:p>
        </p:txBody>
      </p:sp>
      <p:graphicFrame>
        <p:nvGraphicFramePr>
          <p:cNvPr id="224257" name="Objet 2"/>
          <p:cNvGraphicFramePr>
            <a:graphicFrameLocks noChangeAspect="1"/>
          </p:cNvGraphicFramePr>
          <p:nvPr>
            <p:extLst>
              <p:ext uri="{D42A27DB-BD31-4B8C-83A1-F6EECF244321}">
                <p14:modId xmlns:p14="http://schemas.microsoft.com/office/powerpoint/2010/main" val="3731295191"/>
              </p:ext>
            </p:extLst>
          </p:nvPr>
        </p:nvGraphicFramePr>
        <p:xfrm>
          <a:off x="395288" y="2636838"/>
          <a:ext cx="4316412" cy="2617787"/>
        </p:xfrm>
        <a:graphic>
          <a:graphicData uri="http://schemas.openxmlformats.org/presentationml/2006/ole">
            <mc:AlternateContent xmlns:mc="http://schemas.openxmlformats.org/markup-compatibility/2006">
              <mc:Choice xmlns:v="urn:schemas-microsoft-com:vml" Requires="v">
                <p:oleObj spid="_x0000_s224348" name="Feuille de calcul" r:id="rId6" imgW="5305408" imgH="3210042" progId="Excel.Sheet.8">
                  <p:embed/>
                </p:oleObj>
              </mc:Choice>
              <mc:Fallback>
                <p:oleObj name="Feuille de calcul" r:id="rId6" imgW="5305408" imgH="3210042" progId="Excel.Sheet.8">
                  <p:embed/>
                  <p:pic>
                    <p:nvPicPr>
                      <p:cNvPr id="0" name="Objet 2"/>
                      <p:cNvPicPr>
                        <a:picLocks noChangeAspect="1" noChangeArrowheads="1"/>
                      </p:cNvPicPr>
                      <p:nvPr/>
                    </p:nvPicPr>
                    <p:blipFill>
                      <a:blip r:embed="rId7"/>
                      <a:srcRect/>
                      <a:stretch>
                        <a:fillRect/>
                      </a:stretch>
                    </p:blipFill>
                    <p:spPr bwMode="auto">
                      <a:xfrm>
                        <a:off x="395288" y="2636838"/>
                        <a:ext cx="4316412" cy="26177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Rectangle 1"/>
          <p:cNvSpPr>
            <a:spLocks noGrp="1" noChangeArrowheads="1"/>
          </p:cNvSpPr>
          <p:nvPr>
            <p:ph type="body"/>
          </p:nvPr>
        </p:nvSpPr>
        <p:spPr>
          <a:xfrm>
            <a:off x="685800" y="1981200"/>
            <a:ext cx="3810000" cy="4114800"/>
          </a:xfrm>
          <a:extLst>
            <a:ext uri="{91240B29-F687-4F45-9708-019B960494DF}">
              <a14:hiddenLine xmlns:a14="http://schemas.microsoft.com/office/drawing/2010/main" w="9525" cap="flat">
                <a:solidFill>
                  <a:srgbClr val="808080"/>
                </a:solidFill>
                <a:round/>
                <a:headEnd/>
                <a:tailEnd/>
              </a14:hiddenLine>
            </a:ext>
          </a:extLst>
        </p:spPr>
        <p:txBody>
          <a:bodyPr anchor="t"/>
          <a:lstStyle/>
          <a:p>
            <a:pPr marL="1698625" lvl="3" indent="-225425" algn="l" eaLnBrk="1" hangingPunct="1">
              <a:spcBef>
                <a:spcPts val="350"/>
              </a:spcBef>
              <a:buClrTx/>
              <a:buFontTx/>
              <a:buNone/>
              <a:tabLst>
                <a:tab pos="1698625" algn="l"/>
                <a:tab pos="1893888" algn="l"/>
                <a:tab pos="2343150" algn="l"/>
                <a:tab pos="2792413" algn="l"/>
                <a:tab pos="3241675" algn="l"/>
                <a:tab pos="3690938" algn="l"/>
                <a:tab pos="4140200" algn="l"/>
                <a:tab pos="4589463" algn="l"/>
                <a:tab pos="5038725" algn="l"/>
                <a:tab pos="5487988" algn="l"/>
                <a:tab pos="5937250" algn="l"/>
                <a:tab pos="6386513" algn="l"/>
                <a:tab pos="6835775" algn="l"/>
                <a:tab pos="7285038" algn="l"/>
                <a:tab pos="7734300" algn="l"/>
                <a:tab pos="8183563" algn="l"/>
                <a:tab pos="8632825" algn="l"/>
                <a:tab pos="9082088" algn="l"/>
                <a:tab pos="9531350" algn="l"/>
                <a:tab pos="9980613" algn="l"/>
                <a:tab pos="10429875" algn="l"/>
              </a:tabLst>
              <a:defRPr/>
            </a:pPr>
            <a:endParaRPr lang="fr-FR" sz="1400" dirty="0" smtClean="0"/>
          </a:p>
          <a:p>
            <a:pPr marL="568325" lvl="1" indent="-192088" algn="l" eaLnBrk="1" hangingPunct="1">
              <a:spcBef>
                <a:spcPts val="450"/>
              </a:spcBef>
              <a:buClrTx/>
              <a:buFontTx/>
              <a:buNone/>
              <a:tabLst>
                <a:tab pos="1698625" algn="l"/>
                <a:tab pos="1893888" algn="l"/>
                <a:tab pos="2343150" algn="l"/>
                <a:tab pos="2792413" algn="l"/>
                <a:tab pos="3241675" algn="l"/>
                <a:tab pos="3690938" algn="l"/>
                <a:tab pos="4140200" algn="l"/>
                <a:tab pos="4589463" algn="l"/>
                <a:tab pos="5038725" algn="l"/>
                <a:tab pos="5487988" algn="l"/>
                <a:tab pos="5937250" algn="l"/>
                <a:tab pos="6386513" algn="l"/>
                <a:tab pos="6835775" algn="l"/>
                <a:tab pos="7285038" algn="l"/>
                <a:tab pos="7734300" algn="l"/>
                <a:tab pos="8183563" algn="l"/>
                <a:tab pos="8632825" algn="l"/>
                <a:tab pos="9082088" algn="l"/>
                <a:tab pos="9531350" algn="l"/>
                <a:tab pos="9980613" algn="l"/>
                <a:tab pos="10429875" algn="l"/>
              </a:tabLst>
              <a:defRPr/>
            </a:pPr>
            <a:endParaRPr lang="fr-FR" sz="1800" dirty="0" smtClean="0"/>
          </a:p>
          <a:p>
            <a:pPr marL="568325" lvl="1" indent="-192088" algn="l" eaLnBrk="1" hangingPunct="1">
              <a:spcBef>
                <a:spcPts val="450"/>
              </a:spcBef>
              <a:buClrTx/>
              <a:buFontTx/>
              <a:buNone/>
              <a:tabLst>
                <a:tab pos="1698625" algn="l"/>
                <a:tab pos="1893888" algn="l"/>
                <a:tab pos="2343150" algn="l"/>
                <a:tab pos="2792413" algn="l"/>
                <a:tab pos="3241675" algn="l"/>
                <a:tab pos="3690938" algn="l"/>
                <a:tab pos="4140200" algn="l"/>
                <a:tab pos="4589463" algn="l"/>
                <a:tab pos="5038725" algn="l"/>
                <a:tab pos="5487988" algn="l"/>
                <a:tab pos="5937250" algn="l"/>
                <a:tab pos="6386513" algn="l"/>
                <a:tab pos="6835775" algn="l"/>
                <a:tab pos="7285038" algn="l"/>
                <a:tab pos="7734300" algn="l"/>
                <a:tab pos="8183563" algn="l"/>
                <a:tab pos="8632825" algn="l"/>
                <a:tab pos="9082088" algn="l"/>
                <a:tab pos="9531350" algn="l"/>
                <a:tab pos="9980613" algn="l"/>
                <a:tab pos="10429875" algn="l"/>
              </a:tabLst>
              <a:defRPr/>
            </a:pPr>
            <a:endParaRPr lang="fr-FR" sz="1800" dirty="0" smtClean="0"/>
          </a:p>
        </p:txBody>
      </p:sp>
      <p:sp>
        <p:nvSpPr>
          <p:cNvPr id="4098" name="Rectangle 2"/>
          <p:cNvSpPr>
            <a:spLocks noChangeArrowheads="1"/>
          </p:cNvSpPr>
          <p:nvPr/>
        </p:nvSpPr>
        <p:spPr bwMode="auto">
          <a:xfrm>
            <a:off x="2382838" y="2895600"/>
            <a:ext cx="184150" cy="274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4099" name="Rectangle 3"/>
          <p:cNvSpPr>
            <a:spLocks noChangeArrowheads="1"/>
          </p:cNvSpPr>
          <p:nvPr/>
        </p:nvSpPr>
        <p:spPr bwMode="auto">
          <a:xfrm flipV="1">
            <a:off x="2916238" y="3357563"/>
            <a:ext cx="509587"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rot="10800000"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4100" name="Text Box 4"/>
          <p:cNvSpPr txBox="1">
            <a:spLocks noChangeArrowheads="1"/>
          </p:cNvSpPr>
          <p:nvPr/>
        </p:nvSpPr>
        <p:spPr bwMode="auto">
          <a:xfrm>
            <a:off x="3779838" y="2636838"/>
            <a:ext cx="1841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4101" name="Rectangle 5"/>
          <p:cNvSpPr>
            <a:spLocks noChangeArrowheads="1"/>
          </p:cNvSpPr>
          <p:nvPr/>
        </p:nvSpPr>
        <p:spPr bwMode="auto">
          <a:xfrm>
            <a:off x="720725" y="1981200"/>
            <a:ext cx="38100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p>
            <a:pPr marL="1698625" lvl="3" indent="-225425" algn="l">
              <a:spcBef>
                <a:spcPts val="350"/>
              </a:spcBef>
              <a:tabLst>
                <a:tab pos="1698625" algn="l"/>
                <a:tab pos="2146300" algn="l"/>
                <a:tab pos="2595563" algn="l"/>
                <a:tab pos="3044825" algn="l"/>
                <a:tab pos="3494088" algn="l"/>
                <a:tab pos="3943350" algn="l"/>
                <a:tab pos="4392613" algn="l"/>
                <a:tab pos="4841875" algn="l"/>
                <a:tab pos="5291138" algn="l"/>
                <a:tab pos="5740400" algn="l"/>
                <a:tab pos="6189663" algn="l"/>
                <a:tab pos="6638925" algn="l"/>
                <a:tab pos="7088188" algn="l"/>
                <a:tab pos="7537450" algn="l"/>
                <a:tab pos="7986713" algn="l"/>
                <a:tab pos="8435975" algn="l"/>
                <a:tab pos="8885238" algn="l"/>
                <a:tab pos="9334500" algn="l"/>
                <a:tab pos="9783763" algn="l"/>
                <a:tab pos="10233025" algn="l"/>
                <a:tab pos="10682288" algn="l"/>
              </a:tabLst>
              <a:defRPr/>
            </a:pPr>
            <a:endParaRPr lang="fr-FR" sz="1400" b="0">
              <a:solidFill>
                <a:srgbClr val="000000"/>
              </a:solidFill>
              <a:latin typeface="Arial" charset="0"/>
              <a:ea typeface="MS PGothic" charset="0"/>
              <a:cs typeface="+mn-cs"/>
            </a:endParaRPr>
          </a:p>
          <a:p>
            <a:pPr marL="568325" lvl="1" indent="-192088" algn="l">
              <a:spcBef>
                <a:spcPts val="450"/>
              </a:spcBef>
              <a:tabLst>
                <a:tab pos="1698625" algn="l"/>
                <a:tab pos="2146300" algn="l"/>
                <a:tab pos="2595563" algn="l"/>
                <a:tab pos="3044825" algn="l"/>
                <a:tab pos="3494088" algn="l"/>
                <a:tab pos="3943350" algn="l"/>
                <a:tab pos="4392613" algn="l"/>
                <a:tab pos="4841875" algn="l"/>
                <a:tab pos="5291138" algn="l"/>
                <a:tab pos="5740400" algn="l"/>
                <a:tab pos="6189663" algn="l"/>
                <a:tab pos="6638925" algn="l"/>
                <a:tab pos="7088188" algn="l"/>
                <a:tab pos="7537450" algn="l"/>
                <a:tab pos="7986713" algn="l"/>
                <a:tab pos="8435975" algn="l"/>
                <a:tab pos="8885238" algn="l"/>
                <a:tab pos="9334500" algn="l"/>
                <a:tab pos="9783763" algn="l"/>
                <a:tab pos="10233025" algn="l"/>
                <a:tab pos="10682288" algn="l"/>
              </a:tabLst>
              <a:defRPr/>
            </a:pPr>
            <a:endParaRPr lang="fr-FR" sz="1800" b="0">
              <a:solidFill>
                <a:srgbClr val="000000"/>
              </a:solidFill>
              <a:latin typeface="Arial" charset="0"/>
              <a:ea typeface="MS PGothic" charset="0"/>
              <a:cs typeface="+mn-cs"/>
            </a:endParaRPr>
          </a:p>
          <a:p>
            <a:pPr marL="568325" lvl="1" indent="-192088" algn="l">
              <a:spcBef>
                <a:spcPts val="450"/>
              </a:spcBef>
              <a:tabLst>
                <a:tab pos="1698625" algn="l"/>
                <a:tab pos="2146300" algn="l"/>
                <a:tab pos="2595563" algn="l"/>
                <a:tab pos="3044825" algn="l"/>
                <a:tab pos="3494088" algn="l"/>
                <a:tab pos="3943350" algn="l"/>
                <a:tab pos="4392613" algn="l"/>
                <a:tab pos="4841875" algn="l"/>
                <a:tab pos="5291138" algn="l"/>
                <a:tab pos="5740400" algn="l"/>
                <a:tab pos="6189663" algn="l"/>
                <a:tab pos="6638925" algn="l"/>
                <a:tab pos="7088188" algn="l"/>
                <a:tab pos="7537450" algn="l"/>
                <a:tab pos="7986713" algn="l"/>
                <a:tab pos="8435975" algn="l"/>
                <a:tab pos="8885238" algn="l"/>
                <a:tab pos="9334500" algn="l"/>
                <a:tab pos="9783763" algn="l"/>
                <a:tab pos="10233025" algn="l"/>
                <a:tab pos="10682288" algn="l"/>
              </a:tabLst>
              <a:defRPr/>
            </a:pPr>
            <a:endParaRPr lang="fr-FR" sz="1800" b="0">
              <a:solidFill>
                <a:srgbClr val="000000"/>
              </a:solidFill>
              <a:latin typeface="Arial" charset="0"/>
              <a:ea typeface="MS PGothic" charset="0"/>
              <a:cs typeface="+mn-cs"/>
            </a:endParaRPr>
          </a:p>
        </p:txBody>
      </p:sp>
      <p:grpSp>
        <p:nvGrpSpPr>
          <p:cNvPr id="3079" name="Group 6"/>
          <p:cNvGrpSpPr>
            <a:grpSpLocks/>
          </p:cNvGrpSpPr>
          <p:nvPr/>
        </p:nvGrpSpPr>
        <p:grpSpPr bwMode="auto">
          <a:xfrm>
            <a:off x="755650" y="0"/>
            <a:ext cx="4171950" cy="6305550"/>
            <a:chOff x="476" y="0"/>
            <a:chExt cx="2628" cy="3972"/>
          </a:xfrm>
        </p:grpSpPr>
        <p:pic>
          <p:nvPicPr>
            <p:cNvPr id="4103" name="Picture 7"/>
            <p:cNvPicPr>
              <a:picLocks noChangeAspect="1" noChangeArrowheads="1"/>
            </p:cNvPicPr>
            <p:nvPr/>
          </p:nvPicPr>
          <p:blipFill>
            <a:blip r:embed="rId3"/>
            <a:srcRect/>
            <a:stretch>
              <a:fillRect/>
            </a:stretch>
          </p:blipFill>
          <p:spPr bwMode="auto">
            <a:xfrm>
              <a:off x="476" y="0"/>
              <a:ext cx="1999" cy="397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4104" name="Text Box 8"/>
            <p:cNvSpPr txBox="1">
              <a:spLocks noChangeArrowheads="1"/>
            </p:cNvSpPr>
            <p:nvPr/>
          </p:nvSpPr>
          <p:spPr bwMode="auto">
            <a:xfrm>
              <a:off x="1791" y="750"/>
              <a:ext cx="1313"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MS PGothic" charset="0"/>
                  <a:cs typeface="MS PGothic"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MS PGothic" charset="0"/>
                  <a:cs typeface="MS PGothic"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MS PGothic" charset="0"/>
                  <a:cs typeface="MS PGothic"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MS PGothic" charset="0"/>
                  <a:cs typeface="MS PGothic"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MS PGothic" charset="0"/>
                  <a:cs typeface="MS PGothic" charset="0"/>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MS PGothic" charset="0"/>
                  <a:cs typeface="MS PGothic" charset="0"/>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MS PGothic" charset="0"/>
                  <a:cs typeface="MS PGothic" charset="0"/>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MS PGothic" charset="0"/>
                  <a:cs typeface="MS PGothic" charset="0"/>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MS PGothic" charset="0"/>
                  <a:cs typeface="MS PGothic" charset="0"/>
                </a:defRPr>
              </a:lvl9pPr>
            </a:lstStyle>
            <a:p>
              <a:pPr algn="l" eaLnBrk="0" hangingPunct="0">
                <a:defRPr/>
              </a:pPr>
              <a:r>
                <a:rPr lang="fr-FR" sz="2000" smtClean="0"/>
                <a:t>Pôle Adultes 67</a:t>
              </a:r>
            </a:p>
          </p:txBody>
        </p:sp>
        <p:sp>
          <p:nvSpPr>
            <p:cNvPr id="4105" name="Rectangle 9"/>
            <p:cNvSpPr>
              <a:spLocks noChangeArrowheads="1"/>
            </p:cNvSpPr>
            <p:nvPr/>
          </p:nvSpPr>
          <p:spPr bwMode="auto">
            <a:xfrm>
              <a:off x="1047" y="1824"/>
              <a:ext cx="114" cy="1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4106" name="Rectangle 10"/>
            <p:cNvSpPr>
              <a:spLocks noChangeArrowheads="1"/>
            </p:cNvSpPr>
            <p:nvPr/>
          </p:nvSpPr>
          <p:spPr bwMode="auto">
            <a:xfrm flipV="1">
              <a:off x="1383" y="2115"/>
              <a:ext cx="319" cy="2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rot="10800000"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4107" name="Text Box 11"/>
            <p:cNvSpPr txBox="1">
              <a:spLocks noChangeArrowheads="1"/>
            </p:cNvSpPr>
            <p:nvPr/>
          </p:nvSpPr>
          <p:spPr bwMode="auto">
            <a:xfrm>
              <a:off x="1383" y="2081"/>
              <a:ext cx="1449" cy="4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MS PGothic" charset="0"/>
                  <a:cs typeface="MS PGothic"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MS PGothic" charset="0"/>
                  <a:cs typeface="MS PGothic"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MS PGothic" charset="0"/>
                  <a:cs typeface="MS PGothic"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MS PGothic" charset="0"/>
                  <a:cs typeface="MS PGothic"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MS PGothic" charset="0"/>
                  <a:cs typeface="MS PGothic" charset="0"/>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MS PGothic" charset="0"/>
                  <a:cs typeface="MS PGothic" charset="0"/>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MS PGothic" charset="0"/>
                  <a:cs typeface="MS PGothic" charset="0"/>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MS PGothic" charset="0"/>
                  <a:cs typeface="MS PGothic" charset="0"/>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MS PGothic" charset="0"/>
                  <a:cs typeface="MS PGothic" charset="0"/>
                </a:defRPr>
              </a:lvl9pPr>
            </a:lstStyle>
            <a:p>
              <a:pPr algn="l" eaLnBrk="0" hangingPunct="0">
                <a:defRPr/>
              </a:pPr>
              <a:r>
                <a:rPr lang="fr-FR" sz="2000" smtClean="0"/>
                <a:t>Pôle Adultes 68</a:t>
              </a:r>
            </a:p>
            <a:p>
              <a:pPr algn="l" eaLnBrk="0" hangingPunct="0">
                <a:defRPr/>
              </a:pPr>
              <a:r>
                <a:rPr lang="fr-FR" sz="2000" smtClean="0"/>
                <a:t>AIDA</a:t>
              </a:r>
            </a:p>
          </p:txBody>
        </p:sp>
        <p:sp>
          <p:nvSpPr>
            <p:cNvPr id="4108" name="Text Box 12"/>
            <p:cNvSpPr txBox="1">
              <a:spLocks noChangeArrowheads="1"/>
            </p:cNvSpPr>
            <p:nvPr/>
          </p:nvSpPr>
          <p:spPr bwMode="auto">
            <a:xfrm>
              <a:off x="975" y="2897"/>
              <a:ext cx="1455" cy="4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MS PGothic" charset="0"/>
                  <a:cs typeface="MS PGothic"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MS PGothic" charset="0"/>
                  <a:cs typeface="MS PGothic"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MS PGothic" charset="0"/>
                  <a:cs typeface="MS PGothic"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MS PGothic" charset="0"/>
                  <a:cs typeface="MS PGothic"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MS PGothic" charset="0"/>
                  <a:cs typeface="MS PGothic" charset="0"/>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MS PGothic" charset="0"/>
                  <a:cs typeface="MS PGothic" charset="0"/>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MS PGothic" charset="0"/>
                  <a:cs typeface="MS PGothic" charset="0"/>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MS PGothic" charset="0"/>
                  <a:cs typeface="MS PGothic" charset="0"/>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MS PGothic" charset="0"/>
                  <a:cs typeface="MS PGothic" charset="0"/>
                </a:defRPr>
              </a:lvl9pPr>
            </a:lstStyle>
            <a:p>
              <a:pPr algn="l" eaLnBrk="0" hangingPunct="0">
                <a:defRPr/>
              </a:pPr>
              <a:r>
                <a:rPr lang="fr-FR" sz="2000" dirty="0" smtClean="0"/>
                <a:t>Pôle Enfants </a:t>
              </a:r>
              <a:br>
                <a:rPr lang="fr-FR" sz="2000" dirty="0" smtClean="0"/>
              </a:br>
              <a:r>
                <a:rPr lang="fr-FR" sz="2000" dirty="0" smtClean="0"/>
                <a:t>&amp; Adolescents 68</a:t>
              </a:r>
            </a:p>
          </p:txBody>
        </p:sp>
        <p:sp>
          <p:nvSpPr>
            <p:cNvPr id="4109" name="Text Box 13"/>
            <p:cNvSpPr txBox="1">
              <a:spLocks noChangeArrowheads="1"/>
            </p:cNvSpPr>
            <p:nvPr/>
          </p:nvSpPr>
          <p:spPr bwMode="auto">
            <a:xfrm>
              <a:off x="1927" y="1661"/>
              <a:ext cx="114" cy="2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4110" name="Text Box 14"/>
            <p:cNvSpPr txBox="1">
              <a:spLocks noChangeArrowheads="1"/>
            </p:cNvSpPr>
            <p:nvPr/>
          </p:nvSpPr>
          <p:spPr bwMode="auto">
            <a:xfrm>
              <a:off x="1065" y="1253"/>
              <a:ext cx="1455" cy="4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MS PGothic"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MS PGothic"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MS PGothic"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MS PGothic"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MS PGothic"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MS PGothic"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MS PGothic"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MS PGothic"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MS PGothic" pitchFamily="34" charset="-128"/>
                </a:defRPr>
              </a:lvl9pPr>
            </a:lstStyle>
            <a:p>
              <a:pPr algn="l" eaLnBrk="0" hangingPunct="0">
                <a:defRPr/>
              </a:pPr>
              <a:r>
                <a:rPr lang="fr-FR" altLang="fr-FR" sz="2000" dirty="0" smtClean="0">
                  <a:solidFill>
                    <a:srgbClr val="000000"/>
                  </a:solidFill>
                  <a:cs typeface="+mn-cs"/>
                </a:rPr>
                <a:t>Pôle  Enfants </a:t>
              </a:r>
            </a:p>
            <a:p>
              <a:pPr algn="l" eaLnBrk="0" hangingPunct="0">
                <a:defRPr/>
              </a:pPr>
              <a:r>
                <a:rPr lang="fr-FR" altLang="fr-FR" sz="2000" dirty="0" smtClean="0">
                  <a:solidFill>
                    <a:srgbClr val="000000"/>
                  </a:solidFill>
                  <a:cs typeface="+mn-cs"/>
                </a:rPr>
                <a:t>&amp; Adolescents 67</a:t>
              </a:r>
            </a:p>
          </p:txBody>
        </p:sp>
      </p:grpSp>
      <p:sp>
        <p:nvSpPr>
          <p:cNvPr id="4111" name="Text Box 15"/>
          <p:cNvSpPr txBox="1">
            <a:spLocks noChangeArrowheads="1"/>
          </p:cNvSpPr>
          <p:nvPr/>
        </p:nvSpPr>
        <p:spPr bwMode="auto">
          <a:xfrm>
            <a:off x="4859338" y="749300"/>
            <a:ext cx="4284662" cy="48342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p>
            <a:pPr algn="l"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2400" dirty="0"/>
              <a:t>Centre de Ressources Autisme  région Alsace</a:t>
            </a:r>
            <a:r>
              <a:rPr lang="fr-FR" altLang="fr-FR" sz="2400" b="0" dirty="0">
                <a:solidFill>
                  <a:srgbClr val="000000"/>
                </a:solidFill>
              </a:rPr>
              <a:t> : </a:t>
            </a:r>
          </a:p>
          <a:p>
            <a:pPr algn="l"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FR" altLang="fr-FR" b="0" dirty="0">
              <a:solidFill>
                <a:srgbClr val="000000"/>
              </a:solidFill>
            </a:endParaRPr>
          </a:p>
          <a:p>
            <a:pPr algn="l" eaLnBrk="0" hangingPunct="0">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b="0" dirty="0">
                <a:solidFill>
                  <a:srgbClr val="000000"/>
                </a:solidFill>
              </a:rPr>
              <a:t>Création en 2003 avec un pôle régional enfants et adolescents et  2 pôles départementaux adultes. </a:t>
            </a:r>
          </a:p>
          <a:p>
            <a:pPr algn="l" eaLnBrk="0" hangingPunct="0">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b="0" dirty="0">
                <a:solidFill>
                  <a:srgbClr val="000000"/>
                </a:solidFill>
              </a:rPr>
              <a:t>Création de l’antenne enfants 68 : 2007 </a:t>
            </a:r>
          </a:p>
          <a:p>
            <a:pPr algn="l" eaLnBrk="0" hangingPunct="0">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b="0" dirty="0">
                <a:solidFill>
                  <a:srgbClr val="000000"/>
                </a:solidFill>
              </a:rPr>
              <a:t>Modalités de fonctionnement déterminées par une convention entre les 3 hôpitaux de rattachement (dernière version mars 2011</a:t>
            </a:r>
            <a:r>
              <a:rPr lang="fr-FR" altLang="fr-FR" b="0" dirty="0" smtClean="0">
                <a:solidFill>
                  <a:srgbClr val="000000"/>
                </a:solidFill>
              </a:rPr>
              <a:t>)</a:t>
            </a:r>
          </a:p>
          <a:p>
            <a:pPr algn="l" eaLnBrk="0" hangingPunct="0">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b="0" dirty="0" smtClean="0">
                <a:solidFill>
                  <a:srgbClr val="000000"/>
                </a:solidFill>
              </a:rPr>
              <a:t>L’antenne enfants 68 devient un pôle en 2018</a:t>
            </a:r>
            <a:endParaRPr lang="fr-FR" altLang="fr-FR" b="0" dirty="0">
              <a:solidFill>
                <a:srgbClr val="000000"/>
              </a:solidFill>
            </a:endParaRP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defRPr/>
            </a:pPr>
            <a:r>
              <a:rPr lang="fr-FR" altLang="fr-FR" sz="2800" dirty="0" smtClean="0">
                <a:solidFill>
                  <a:schemeClr val="accent2"/>
                </a:solidFill>
              </a:rPr>
              <a:t>Réseaux régionaux et nationaux</a:t>
            </a:r>
          </a:p>
        </p:txBody>
      </p:sp>
      <p:sp>
        <p:nvSpPr>
          <p:cNvPr id="3" name="Espace réservé du contenu 2"/>
          <p:cNvSpPr>
            <a:spLocks noGrp="1"/>
          </p:cNvSpPr>
          <p:nvPr>
            <p:ph idx="1"/>
          </p:nvPr>
        </p:nvSpPr>
        <p:spPr/>
        <p:txBody>
          <a:bodyPr/>
          <a:lstStyle/>
          <a:p>
            <a:r>
              <a:rPr lang="fr-FR" altLang="fr-FR" sz="2800" dirty="0" smtClean="0">
                <a:solidFill>
                  <a:schemeClr val="tx2"/>
                </a:solidFill>
              </a:rPr>
              <a:t>	</a:t>
            </a:r>
          </a:p>
          <a:p>
            <a:pPr algn="just"/>
            <a:r>
              <a:rPr lang="fr-FR" altLang="fr-FR" sz="2800" dirty="0" smtClean="0">
                <a:solidFill>
                  <a:schemeClr val="tx2"/>
                </a:solidFill>
              </a:rPr>
              <a:t>	Le CRA Alsace a participé à différentes réunions au niveau régional (ARS, Grand est,  MDPH, </a:t>
            </a:r>
            <a:r>
              <a:rPr lang="fr-FR" altLang="fr-FR" sz="2800" dirty="0" err="1" smtClean="0">
                <a:solidFill>
                  <a:schemeClr val="tx2"/>
                </a:solidFill>
              </a:rPr>
              <a:t>Stras’Autisme</a:t>
            </a:r>
            <a:r>
              <a:rPr lang="fr-FR" altLang="fr-FR" sz="2800" dirty="0" smtClean="0">
                <a:solidFill>
                  <a:schemeClr val="tx2"/>
                </a:solidFill>
              </a:rPr>
              <a:t>, CDCA,  Ariane handicap, réseau </a:t>
            </a:r>
            <a:r>
              <a:rPr lang="fr-FR" altLang="fr-FR" sz="2800" dirty="0" err="1" smtClean="0">
                <a:solidFill>
                  <a:schemeClr val="tx2"/>
                </a:solidFill>
              </a:rPr>
              <a:t>pédopsy</a:t>
            </a:r>
            <a:r>
              <a:rPr lang="fr-FR" altLang="fr-FR" sz="2800" dirty="0" smtClean="0">
                <a:solidFill>
                  <a:schemeClr val="tx2"/>
                </a:solidFill>
              </a:rPr>
              <a:t> Alsace, schéma département autonomie  ...) et au niveau national (ANCRA, GNCRA, CNCPH) </a:t>
            </a:r>
            <a:endParaRPr lang="fr-FR" altLang="fr-FR" sz="2800" dirty="0" smtClean="0">
              <a:latin typeface="Lucida Grande"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1" name="Rectangle 1"/>
          <p:cNvSpPr>
            <a:spLocks noGrp="1" noChangeArrowheads="1"/>
          </p:cNvSpPr>
          <p:nvPr>
            <p:ph type="title"/>
          </p:nvPr>
        </p:nvSpPr>
        <p:spPr>
          <a:xfrm>
            <a:off x="1116013" y="2130425"/>
            <a:ext cx="7342187" cy="1470025"/>
          </a:xfrm>
          <a:extLst>
            <a:ext uri="{91240B29-F687-4F45-9708-019B960494DF}">
              <a14:hiddenLine xmlns:a14="http://schemas.microsoft.com/office/drawing/2010/main" w="9525" cap="flat">
                <a:solidFill>
                  <a:srgbClr val="808080"/>
                </a:solidFill>
                <a:round/>
                <a:headEnd/>
                <a:tailEnd/>
              </a14:hiddenLine>
            </a:ext>
          </a:extLst>
        </p:spPr>
        <p:txBody>
          <a:bodyP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3200" b="1" smtClean="0"/>
              <a:t>ETUDES – RECHERCHES - PUBLICATIONS</a:t>
            </a:r>
          </a:p>
        </p:txBody>
      </p:sp>
      <p:graphicFrame>
        <p:nvGraphicFramePr>
          <p:cNvPr id="20482" name="Group 2"/>
          <p:cNvGraphicFramePr>
            <a:graphicFrameLocks noGrp="1"/>
          </p:cNvGraphicFramePr>
          <p:nvPr/>
        </p:nvGraphicFramePr>
        <p:xfrm>
          <a:off x="1905000" y="-1736725"/>
          <a:ext cx="765175" cy="534987"/>
        </p:xfrm>
        <a:graphic>
          <a:graphicData uri="http://schemas.openxmlformats.org/drawingml/2006/table">
            <a:tbl>
              <a:tblPr/>
              <a:tblGrid>
                <a:gridCol w="765175">
                  <a:extLst>
                    <a:ext uri="{9D8B030D-6E8A-4147-A177-3AD203B41FA5}">
                      <a16:colId xmlns:a16="http://schemas.microsoft.com/office/drawing/2014/main" xmlns="" val="20000"/>
                    </a:ext>
                  </a:extLst>
                </a:gridCol>
              </a:tblGrid>
              <a:tr h="534987">
                <a:tc>
                  <a:txBody>
                    <a:bodyPr/>
                    <a:lstStyle/>
                    <a:p>
                      <a:pPr marL="0" marR="0" lvl="0" indent="0" algn="l" defTabSz="449263" rtl="0" eaLnBrk="1" fontAlgn="base" latinLnBrk="0" hangingPunct="1">
                        <a:lnSpc>
                          <a:spcPct val="87000"/>
                        </a:lnSpc>
                        <a:spcBef>
                          <a:spcPts val="7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fr-FR" sz="2800" b="0" i="0" u="none" strike="noStrike" cap="none" normalizeH="0" baseline="0">
                        <a:ln>
                          <a:noFill/>
                        </a:ln>
                        <a:solidFill>
                          <a:srgbClr val="000000"/>
                        </a:solidFill>
                        <a:effectLst/>
                        <a:latin typeface="Arial" charset="0"/>
                        <a:ea typeface="MS PGothic" charset="0"/>
                        <a:cs typeface="MS PGothic" charset="0"/>
                      </a:endParaRPr>
                    </a:p>
                  </a:txBody>
                  <a:tcPr marL="90000" marR="90000" marT="117111" marB="46644"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xmlns="" val="10000"/>
                  </a:ext>
                </a:extLst>
              </a:tr>
            </a:tbl>
          </a:graphicData>
        </a:graphic>
      </p:graphicFrame>
      <p:grpSp>
        <p:nvGrpSpPr>
          <p:cNvPr id="22533" name="Group 4"/>
          <p:cNvGrpSpPr>
            <a:grpSpLocks/>
          </p:cNvGrpSpPr>
          <p:nvPr/>
        </p:nvGrpSpPr>
        <p:grpSpPr bwMode="auto">
          <a:xfrm>
            <a:off x="9828213" y="-1746250"/>
            <a:ext cx="1943100" cy="10414000"/>
            <a:chOff x="6191" y="-1100"/>
            <a:chExt cx="1224" cy="6560"/>
          </a:xfrm>
        </p:grpSpPr>
        <p:sp>
          <p:nvSpPr>
            <p:cNvPr id="20485" name="Rectangle 5"/>
            <p:cNvSpPr>
              <a:spLocks noChangeArrowheads="1"/>
            </p:cNvSpPr>
            <p:nvPr/>
          </p:nvSpPr>
          <p:spPr bwMode="auto">
            <a:xfrm>
              <a:off x="6191" y="-1100"/>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486" name="Rectangle 6"/>
            <p:cNvSpPr>
              <a:spLocks noChangeArrowheads="1"/>
            </p:cNvSpPr>
            <p:nvPr/>
          </p:nvSpPr>
          <p:spPr bwMode="auto">
            <a:xfrm>
              <a:off x="6327" y="-1100"/>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487" name="Rectangle 7"/>
            <p:cNvSpPr>
              <a:spLocks noChangeArrowheads="1"/>
            </p:cNvSpPr>
            <p:nvPr/>
          </p:nvSpPr>
          <p:spPr bwMode="auto">
            <a:xfrm>
              <a:off x="6463" y="-1100"/>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488" name="Rectangle 8"/>
            <p:cNvSpPr>
              <a:spLocks noChangeArrowheads="1"/>
            </p:cNvSpPr>
            <p:nvPr/>
          </p:nvSpPr>
          <p:spPr bwMode="auto">
            <a:xfrm>
              <a:off x="6599" y="-1100"/>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489" name="Rectangle 9"/>
            <p:cNvSpPr>
              <a:spLocks noChangeArrowheads="1"/>
            </p:cNvSpPr>
            <p:nvPr/>
          </p:nvSpPr>
          <p:spPr bwMode="auto">
            <a:xfrm>
              <a:off x="6735" y="-1100"/>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490" name="Rectangle 10"/>
            <p:cNvSpPr>
              <a:spLocks noChangeArrowheads="1"/>
            </p:cNvSpPr>
            <p:nvPr/>
          </p:nvSpPr>
          <p:spPr bwMode="auto">
            <a:xfrm>
              <a:off x="6871" y="-1100"/>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491" name="Rectangle 11"/>
            <p:cNvSpPr>
              <a:spLocks noChangeArrowheads="1"/>
            </p:cNvSpPr>
            <p:nvPr/>
          </p:nvSpPr>
          <p:spPr bwMode="auto">
            <a:xfrm>
              <a:off x="7008" y="-1100"/>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492" name="Rectangle 12"/>
            <p:cNvSpPr>
              <a:spLocks noChangeArrowheads="1"/>
            </p:cNvSpPr>
            <p:nvPr/>
          </p:nvSpPr>
          <p:spPr bwMode="auto">
            <a:xfrm>
              <a:off x="7144" y="-1100"/>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493" name="Rectangle 13"/>
            <p:cNvSpPr>
              <a:spLocks noChangeArrowheads="1"/>
            </p:cNvSpPr>
            <p:nvPr/>
          </p:nvSpPr>
          <p:spPr bwMode="auto">
            <a:xfrm>
              <a:off x="7280" y="-1100"/>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494" name="Rectangle 14"/>
            <p:cNvSpPr>
              <a:spLocks noChangeArrowheads="1"/>
            </p:cNvSpPr>
            <p:nvPr/>
          </p:nvSpPr>
          <p:spPr bwMode="auto">
            <a:xfrm>
              <a:off x="6191" y="-772"/>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495" name="Rectangle 15"/>
            <p:cNvSpPr>
              <a:spLocks noChangeArrowheads="1"/>
            </p:cNvSpPr>
            <p:nvPr/>
          </p:nvSpPr>
          <p:spPr bwMode="auto">
            <a:xfrm>
              <a:off x="6327" y="-772"/>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496" name="Rectangle 16"/>
            <p:cNvSpPr>
              <a:spLocks noChangeArrowheads="1"/>
            </p:cNvSpPr>
            <p:nvPr/>
          </p:nvSpPr>
          <p:spPr bwMode="auto">
            <a:xfrm>
              <a:off x="6463" y="-772"/>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497" name="Rectangle 17"/>
            <p:cNvSpPr>
              <a:spLocks noChangeArrowheads="1"/>
            </p:cNvSpPr>
            <p:nvPr/>
          </p:nvSpPr>
          <p:spPr bwMode="auto">
            <a:xfrm>
              <a:off x="6599" y="-772"/>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498" name="Rectangle 18"/>
            <p:cNvSpPr>
              <a:spLocks noChangeArrowheads="1"/>
            </p:cNvSpPr>
            <p:nvPr/>
          </p:nvSpPr>
          <p:spPr bwMode="auto">
            <a:xfrm>
              <a:off x="6735" y="-772"/>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499" name="Rectangle 19"/>
            <p:cNvSpPr>
              <a:spLocks noChangeArrowheads="1"/>
            </p:cNvSpPr>
            <p:nvPr/>
          </p:nvSpPr>
          <p:spPr bwMode="auto">
            <a:xfrm>
              <a:off x="6871" y="-772"/>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500" name="Rectangle 20"/>
            <p:cNvSpPr>
              <a:spLocks noChangeArrowheads="1"/>
            </p:cNvSpPr>
            <p:nvPr/>
          </p:nvSpPr>
          <p:spPr bwMode="auto">
            <a:xfrm>
              <a:off x="7008" y="-772"/>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501" name="Rectangle 21"/>
            <p:cNvSpPr>
              <a:spLocks noChangeArrowheads="1"/>
            </p:cNvSpPr>
            <p:nvPr/>
          </p:nvSpPr>
          <p:spPr bwMode="auto">
            <a:xfrm>
              <a:off x="7144" y="-772"/>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502" name="Rectangle 22"/>
            <p:cNvSpPr>
              <a:spLocks noChangeArrowheads="1"/>
            </p:cNvSpPr>
            <p:nvPr/>
          </p:nvSpPr>
          <p:spPr bwMode="auto">
            <a:xfrm>
              <a:off x="7280" y="-772"/>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503" name="Rectangle 23"/>
            <p:cNvSpPr>
              <a:spLocks noChangeArrowheads="1"/>
            </p:cNvSpPr>
            <p:nvPr/>
          </p:nvSpPr>
          <p:spPr bwMode="auto">
            <a:xfrm>
              <a:off x="6191" y="-444"/>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504" name="Rectangle 24"/>
            <p:cNvSpPr>
              <a:spLocks noChangeArrowheads="1"/>
            </p:cNvSpPr>
            <p:nvPr/>
          </p:nvSpPr>
          <p:spPr bwMode="auto">
            <a:xfrm>
              <a:off x="6327" y="-444"/>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505" name="Rectangle 25"/>
            <p:cNvSpPr>
              <a:spLocks noChangeArrowheads="1"/>
            </p:cNvSpPr>
            <p:nvPr/>
          </p:nvSpPr>
          <p:spPr bwMode="auto">
            <a:xfrm>
              <a:off x="6463" y="-444"/>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506" name="Rectangle 26"/>
            <p:cNvSpPr>
              <a:spLocks noChangeArrowheads="1"/>
            </p:cNvSpPr>
            <p:nvPr/>
          </p:nvSpPr>
          <p:spPr bwMode="auto">
            <a:xfrm>
              <a:off x="6599" y="-444"/>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507" name="Rectangle 27"/>
            <p:cNvSpPr>
              <a:spLocks noChangeArrowheads="1"/>
            </p:cNvSpPr>
            <p:nvPr/>
          </p:nvSpPr>
          <p:spPr bwMode="auto">
            <a:xfrm>
              <a:off x="6735" y="-444"/>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508" name="Rectangle 28"/>
            <p:cNvSpPr>
              <a:spLocks noChangeArrowheads="1"/>
            </p:cNvSpPr>
            <p:nvPr/>
          </p:nvSpPr>
          <p:spPr bwMode="auto">
            <a:xfrm>
              <a:off x="6871" y="-444"/>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509" name="Rectangle 29"/>
            <p:cNvSpPr>
              <a:spLocks noChangeArrowheads="1"/>
            </p:cNvSpPr>
            <p:nvPr/>
          </p:nvSpPr>
          <p:spPr bwMode="auto">
            <a:xfrm>
              <a:off x="7008" y="-444"/>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510" name="Rectangle 30"/>
            <p:cNvSpPr>
              <a:spLocks noChangeArrowheads="1"/>
            </p:cNvSpPr>
            <p:nvPr/>
          </p:nvSpPr>
          <p:spPr bwMode="auto">
            <a:xfrm>
              <a:off x="7144" y="-444"/>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511" name="Rectangle 31"/>
            <p:cNvSpPr>
              <a:spLocks noChangeArrowheads="1"/>
            </p:cNvSpPr>
            <p:nvPr/>
          </p:nvSpPr>
          <p:spPr bwMode="auto">
            <a:xfrm>
              <a:off x="7280" y="-444"/>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512" name="Rectangle 32"/>
            <p:cNvSpPr>
              <a:spLocks noChangeArrowheads="1"/>
            </p:cNvSpPr>
            <p:nvPr/>
          </p:nvSpPr>
          <p:spPr bwMode="auto">
            <a:xfrm>
              <a:off x="6191" y="-116"/>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513" name="Rectangle 33"/>
            <p:cNvSpPr>
              <a:spLocks noChangeArrowheads="1"/>
            </p:cNvSpPr>
            <p:nvPr/>
          </p:nvSpPr>
          <p:spPr bwMode="auto">
            <a:xfrm>
              <a:off x="6327" y="-116"/>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514" name="Rectangle 34"/>
            <p:cNvSpPr>
              <a:spLocks noChangeArrowheads="1"/>
            </p:cNvSpPr>
            <p:nvPr/>
          </p:nvSpPr>
          <p:spPr bwMode="auto">
            <a:xfrm>
              <a:off x="6463" y="-116"/>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515" name="Rectangle 35"/>
            <p:cNvSpPr>
              <a:spLocks noChangeArrowheads="1"/>
            </p:cNvSpPr>
            <p:nvPr/>
          </p:nvSpPr>
          <p:spPr bwMode="auto">
            <a:xfrm>
              <a:off x="6599" y="-116"/>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516" name="Rectangle 36"/>
            <p:cNvSpPr>
              <a:spLocks noChangeArrowheads="1"/>
            </p:cNvSpPr>
            <p:nvPr/>
          </p:nvSpPr>
          <p:spPr bwMode="auto">
            <a:xfrm>
              <a:off x="6735" y="-116"/>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517" name="Rectangle 37"/>
            <p:cNvSpPr>
              <a:spLocks noChangeArrowheads="1"/>
            </p:cNvSpPr>
            <p:nvPr/>
          </p:nvSpPr>
          <p:spPr bwMode="auto">
            <a:xfrm>
              <a:off x="6871" y="-116"/>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518" name="Rectangle 38"/>
            <p:cNvSpPr>
              <a:spLocks noChangeArrowheads="1"/>
            </p:cNvSpPr>
            <p:nvPr/>
          </p:nvSpPr>
          <p:spPr bwMode="auto">
            <a:xfrm>
              <a:off x="7008" y="-116"/>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519" name="Rectangle 39"/>
            <p:cNvSpPr>
              <a:spLocks noChangeArrowheads="1"/>
            </p:cNvSpPr>
            <p:nvPr/>
          </p:nvSpPr>
          <p:spPr bwMode="auto">
            <a:xfrm>
              <a:off x="7144" y="-116"/>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520" name="Rectangle 40"/>
            <p:cNvSpPr>
              <a:spLocks noChangeArrowheads="1"/>
            </p:cNvSpPr>
            <p:nvPr/>
          </p:nvSpPr>
          <p:spPr bwMode="auto">
            <a:xfrm>
              <a:off x="7280" y="-116"/>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521" name="Rectangle 41"/>
            <p:cNvSpPr>
              <a:spLocks noChangeArrowheads="1"/>
            </p:cNvSpPr>
            <p:nvPr/>
          </p:nvSpPr>
          <p:spPr bwMode="auto">
            <a:xfrm>
              <a:off x="6191" y="212"/>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522" name="Rectangle 42"/>
            <p:cNvSpPr>
              <a:spLocks noChangeArrowheads="1"/>
            </p:cNvSpPr>
            <p:nvPr/>
          </p:nvSpPr>
          <p:spPr bwMode="auto">
            <a:xfrm>
              <a:off x="6327" y="212"/>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523" name="Rectangle 43"/>
            <p:cNvSpPr>
              <a:spLocks noChangeArrowheads="1"/>
            </p:cNvSpPr>
            <p:nvPr/>
          </p:nvSpPr>
          <p:spPr bwMode="auto">
            <a:xfrm>
              <a:off x="6463" y="212"/>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524" name="Rectangle 44"/>
            <p:cNvSpPr>
              <a:spLocks noChangeArrowheads="1"/>
            </p:cNvSpPr>
            <p:nvPr/>
          </p:nvSpPr>
          <p:spPr bwMode="auto">
            <a:xfrm>
              <a:off x="6599" y="212"/>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525" name="Rectangle 45"/>
            <p:cNvSpPr>
              <a:spLocks noChangeArrowheads="1"/>
            </p:cNvSpPr>
            <p:nvPr/>
          </p:nvSpPr>
          <p:spPr bwMode="auto">
            <a:xfrm>
              <a:off x="6735" y="212"/>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526" name="Rectangle 46"/>
            <p:cNvSpPr>
              <a:spLocks noChangeArrowheads="1"/>
            </p:cNvSpPr>
            <p:nvPr/>
          </p:nvSpPr>
          <p:spPr bwMode="auto">
            <a:xfrm>
              <a:off x="6871" y="212"/>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527" name="Rectangle 47"/>
            <p:cNvSpPr>
              <a:spLocks noChangeArrowheads="1"/>
            </p:cNvSpPr>
            <p:nvPr/>
          </p:nvSpPr>
          <p:spPr bwMode="auto">
            <a:xfrm>
              <a:off x="7008" y="212"/>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528" name="Rectangle 48"/>
            <p:cNvSpPr>
              <a:spLocks noChangeArrowheads="1"/>
            </p:cNvSpPr>
            <p:nvPr/>
          </p:nvSpPr>
          <p:spPr bwMode="auto">
            <a:xfrm>
              <a:off x="7144" y="212"/>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529" name="Rectangle 49"/>
            <p:cNvSpPr>
              <a:spLocks noChangeArrowheads="1"/>
            </p:cNvSpPr>
            <p:nvPr/>
          </p:nvSpPr>
          <p:spPr bwMode="auto">
            <a:xfrm>
              <a:off x="7280" y="212"/>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530" name="Rectangle 50"/>
            <p:cNvSpPr>
              <a:spLocks noChangeArrowheads="1"/>
            </p:cNvSpPr>
            <p:nvPr/>
          </p:nvSpPr>
          <p:spPr bwMode="auto">
            <a:xfrm>
              <a:off x="6191" y="540"/>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531" name="Rectangle 51"/>
            <p:cNvSpPr>
              <a:spLocks noChangeArrowheads="1"/>
            </p:cNvSpPr>
            <p:nvPr/>
          </p:nvSpPr>
          <p:spPr bwMode="auto">
            <a:xfrm>
              <a:off x="6327" y="540"/>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532" name="Rectangle 52"/>
            <p:cNvSpPr>
              <a:spLocks noChangeArrowheads="1"/>
            </p:cNvSpPr>
            <p:nvPr/>
          </p:nvSpPr>
          <p:spPr bwMode="auto">
            <a:xfrm>
              <a:off x="6463" y="540"/>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533" name="Rectangle 53"/>
            <p:cNvSpPr>
              <a:spLocks noChangeArrowheads="1"/>
            </p:cNvSpPr>
            <p:nvPr/>
          </p:nvSpPr>
          <p:spPr bwMode="auto">
            <a:xfrm>
              <a:off x="6599" y="540"/>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534" name="Rectangle 54"/>
            <p:cNvSpPr>
              <a:spLocks noChangeArrowheads="1"/>
            </p:cNvSpPr>
            <p:nvPr/>
          </p:nvSpPr>
          <p:spPr bwMode="auto">
            <a:xfrm>
              <a:off x="6735" y="540"/>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535" name="Rectangle 55"/>
            <p:cNvSpPr>
              <a:spLocks noChangeArrowheads="1"/>
            </p:cNvSpPr>
            <p:nvPr/>
          </p:nvSpPr>
          <p:spPr bwMode="auto">
            <a:xfrm>
              <a:off x="6871" y="540"/>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536" name="Rectangle 56"/>
            <p:cNvSpPr>
              <a:spLocks noChangeArrowheads="1"/>
            </p:cNvSpPr>
            <p:nvPr/>
          </p:nvSpPr>
          <p:spPr bwMode="auto">
            <a:xfrm>
              <a:off x="7008" y="540"/>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537" name="Rectangle 57"/>
            <p:cNvSpPr>
              <a:spLocks noChangeArrowheads="1"/>
            </p:cNvSpPr>
            <p:nvPr/>
          </p:nvSpPr>
          <p:spPr bwMode="auto">
            <a:xfrm>
              <a:off x="7144" y="540"/>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538" name="Rectangle 58"/>
            <p:cNvSpPr>
              <a:spLocks noChangeArrowheads="1"/>
            </p:cNvSpPr>
            <p:nvPr/>
          </p:nvSpPr>
          <p:spPr bwMode="auto">
            <a:xfrm>
              <a:off x="7280" y="540"/>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539" name="Rectangle 59"/>
            <p:cNvSpPr>
              <a:spLocks noChangeArrowheads="1"/>
            </p:cNvSpPr>
            <p:nvPr/>
          </p:nvSpPr>
          <p:spPr bwMode="auto">
            <a:xfrm>
              <a:off x="6191" y="868"/>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540" name="Rectangle 60"/>
            <p:cNvSpPr>
              <a:spLocks noChangeArrowheads="1"/>
            </p:cNvSpPr>
            <p:nvPr/>
          </p:nvSpPr>
          <p:spPr bwMode="auto">
            <a:xfrm>
              <a:off x="6327" y="868"/>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541" name="Rectangle 61"/>
            <p:cNvSpPr>
              <a:spLocks noChangeArrowheads="1"/>
            </p:cNvSpPr>
            <p:nvPr/>
          </p:nvSpPr>
          <p:spPr bwMode="auto">
            <a:xfrm>
              <a:off x="6463" y="868"/>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542" name="Rectangle 62"/>
            <p:cNvSpPr>
              <a:spLocks noChangeArrowheads="1"/>
            </p:cNvSpPr>
            <p:nvPr/>
          </p:nvSpPr>
          <p:spPr bwMode="auto">
            <a:xfrm>
              <a:off x="6599" y="868"/>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543" name="Rectangle 63"/>
            <p:cNvSpPr>
              <a:spLocks noChangeArrowheads="1"/>
            </p:cNvSpPr>
            <p:nvPr/>
          </p:nvSpPr>
          <p:spPr bwMode="auto">
            <a:xfrm>
              <a:off x="6735" y="868"/>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544" name="Rectangle 64"/>
            <p:cNvSpPr>
              <a:spLocks noChangeArrowheads="1"/>
            </p:cNvSpPr>
            <p:nvPr/>
          </p:nvSpPr>
          <p:spPr bwMode="auto">
            <a:xfrm>
              <a:off x="6871" y="868"/>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545" name="Rectangle 65"/>
            <p:cNvSpPr>
              <a:spLocks noChangeArrowheads="1"/>
            </p:cNvSpPr>
            <p:nvPr/>
          </p:nvSpPr>
          <p:spPr bwMode="auto">
            <a:xfrm>
              <a:off x="7008" y="868"/>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546" name="Rectangle 66"/>
            <p:cNvSpPr>
              <a:spLocks noChangeArrowheads="1"/>
            </p:cNvSpPr>
            <p:nvPr/>
          </p:nvSpPr>
          <p:spPr bwMode="auto">
            <a:xfrm>
              <a:off x="7144" y="868"/>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547" name="Rectangle 67"/>
            <p:cNvSpPr>
              <a:spLocks noChangeArrowheads="1"/>
            </p:cNvSpPr>
            <p:nvPr/>
          </p:nvSpPr>
          <p:spPr bwMode="auto">
            <a:xfrm>
              <a:off x="7280" y="868"/>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548" name="Rectangle 68"/>
            <p:cNvSpPr>
              <a:spLocks noChangeArrowheads="1"/>
            </p:cNvSpPr>
            <p:nvPr/>
          </p:nvSpPr>
          <p:spPr bwMode="auto">
            <a:xfrm>
              <a:off x="6191" y="1196"/>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549" name="Rectangle 69"/>
            <p:cNvSpPr>
              <a:spLocks noChangeArrowheads="1"/>
            </p:cNvSpPr>
            <p:nvPr/>
          </p:nvSpPr>
          <p:spPr bwMode="auto">
            <a:xfrm>
              <a:off x="6327" y="1196"/>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550" name="Rectangle 70"/>
            <p:cNvSpPr>
              <a:spLocks noChangeArrowheads="1"/>
            </p:cNvSpPr>
            <p:nvPr/>
          </p:nvSpPr>
          <p:spPr bwMode="auto">
            <a:xfrm>
              <a:off x="6463" y="1196"/>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551" name="Rectangle 71"/>
            <p:cNvSpPr>
              <a:spLocks noChangeArrowheads="1"/>
            </p:cNvSpPr>
            <p:nvPr/>
          </p:nvSpPr>
          <p:spPr bwMode="auto">
            <a:xfrm>
              <a:off x="6599" y="1196"/>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552" name="Rectangle 72"/>
            <p:cNvSpPr>
              <a:spLocks noChangeArrowheads="1"/>
            </p:cNvSpPr>
            <p:nvPr/>
          </p:nvSpPr>
          <p:spPr bwMode="auto">
            <a:xfrm>
              <a:off x="6735" y="1196"/>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553" name="Rectangle 73"/>
            <p:cNvSpPr>
              <a:spLocks noChangeArrowheads="1"/>
            </p:cNvSpPr>
            <p:nvPr/>
          </p:nvSpPr>
          <p:spPr bwMode="auto">
            <a:xfrm>
              <a:off x="6871" y="1196"/>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554" name="Rectangle 74"/>
            <p:cNvSpPr>
              <a:spLocks noChangeArrowheads="1"/>
            </p:cNvSpPr>
            <p:nvPr/>
          </p:nvSpPr>
          <p:spPr bwMode="auto">
            <a:xfrm>
              <a:off x="7008" y="1196"/>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555" name="Rectangle 75"/>
            <p:cNvSpPr>
              <a:spLocks noChangeArrowheads="1"/>
            </p:cNvSpPr>
            <p:nvPr/>
          </p:nvSpPr>
          <p:spPr bwMode="auto">
            <a:xfrm>
              <a:off x="7144" y="1196"/>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556" name="Rectangle 76"/>
            <p:cNvSpPr>
              <a:spLocks noChangeArrowheads="1"/>
            </p:cNvSpPr>
            <p:nvPr/>
          </p:nvSpPr>
          <p:spPr bwMode="auto">
            <a:xfrm>
              <a:off x="7280" y="1196"/>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557" name="Rectangle 77"/>
            <p:cNvSpPr>
              <a:spLocks noChangeArrowheads="1"/>
            </p:cNvSpPr>
            <p:nvPr/>
          </p:nvSpPr>
          <p:spPr bwMode="auto">
            <a:xfrm>
              <a:off x="6191" y="1524"/>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558" name="Rectangle 78"/>
            <p:cNvSpPr>
              <a:spLocks noChangeArrowheads="1"/>
            </p:cNvSpPr>
            <p:nvPr/>
          </p:nvSpPr>
          <p:spPr bwMode="auto">
            <a:xfrm>
              <a:off x="6327" y="1524"/>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559" name="Rectangle 79"/>
            <p:cNvSpPr>
              <a:spLocks noChangeArrowheads="1"/>
            </p:cNvSpPr>
            <p:nvPr/>
          </p:nvSpPr>
          <p:spPr bwMode="auto">
            <a:xfrm>
              <a:off x="6463" y="1524"/>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560" name="Rectangle 80"/>
            <p:cNvSpPr>
              <a:spLocks noChangeArrowheads="1"/>
            </p:cNvSpPr>
            <p:nvPr/>
          </p:nvSpPr>
          <p:spPr bwMode="auto">
            <a:xfrm>
              <a:off x="6599" y="1524"/>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561" name="Rectangle 81"/>
            <p:cNvSpPr>
              <a:spLocks noChangeArrowheads="1"/>
            </p:cNvSpPr>
            <p:nvPr/>
          </p:nvSpPr>
          <p:spPr bwMode="auto">
            <a:xfrm>
              <a:off x="6735" y="1524"/>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562" name="Rectangle 82"/>
            <p:cNvSpPr>
              <a:spLocks noChangeArrowheads="1"/>
            </p:cNvSpPr>
            <p:nvPr/>
          </p:nvSpPr>
          <p:spPr bwMode="auto">
            <a:xfrm>
              <a:off x="6871" y="1524"/>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563" name="Rectangle 83"/>
            <p:cNvSpPr>
              <a:spLocks noChangeArrowheads="1"/>
            </p:cNvSpPr>
            <p:nvPr/>
          </p:nvSpPr>
          <p:spPr bwMode="auto">
            <a:xfrm>
              <a:off x="7008" y="1524"/>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564" name="Rectangle 84"/>
            <p:cNvSpPr>
              <a:spLocks noChangeArrowheads="1"/>
            </p:cNvSpPr>
            <p:nvPr/>
          </p:nvSpPr>
          <p:spPr bwMode="auto">
            <a:xfrm>
              <a:off x="7144" y="1524"/>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565" name="Rectangle 85"/>
            <p:cNvSpPr>
              <a:spLocks noChangeArrowheads="1"/>
            </p:cNvSpPr>
            <p:nvPr/>
          </p:nvSpPr>
          <p:spPr bwMode="auto">
            <a:xfrm>
              <a:off x="7280" y="1524"/>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566" name="Rectangle 86"/>
            <p:cNvSpPr>
              <a:spLocks noChangeArrowheads="1"/>
            </p:cNvSpPr>
            <p:nvPr/>
          </p:nvSpPr>
          <p:spPr bwMode="auto">
            <a:xfrm>
              <a:off x="6191" y="1852"/>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567" name="Rectangle 87"/>
            <p:cNvSpPr>
              <a:spLocks noChangeArrowheads="1"/>
            </p:cNvSpPr>
            <p:nvPr/>
          </p:nvSpPr>
          <p:spPr bwMode="auto">
            <a:xfrm>
              <a:off x="6327" y="1852"/>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568" name="Rectangle 88"/>
            <p:cNvSpPr>
              <a:spLocks noChangeArrowheads="1"/>
            </p:cNvSpPr>
            <p:nvPr/>
          </p:nvSpPr>
          <p:spPr bwMode="auto">
            <a:xfrm>
              <a:off x="6463" y="1852"/>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569" name="Rectangle 89"/>
            <p:cNvSpPr>
              <a:spLocks noChangeArrowheads="1"/>
            </p:cNvSpPr>
            <p:nvPr/>
          </p:nvSpPr>
          <p:spPr bwMode="auto">
            <a:xfrm>
              <a:off x="6599" y="1852"/>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570" name="Rectangle 90"/>
            <p:cNvSpPr>
              <a:spLocks noChangeArrowheads="1"/>
            </p:cNvSpPr>
            <p:nvPr/>
          </p:nvSpPr>
          <p:spPr bwMode="auto">
            <a:xfrm>
              <a:off x="6735" y="1852"/>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571" name="Rectangle 91"/>
            <p:cNvSpPr>
              <a:spLocks noChangeArrowheads="1"/>
            </p:cNvSpPr>
            <p:nvPr/>
          </p:nvSpPr>
          <p:spPr bwMode="auto">
            <a:xfrm>
              <a:off x="6871" y="1852"/>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572" name="Rectangle 92"/>
            <p:cNvSpPr>
              <a:spLocks noChangeArrowheads="1"/>
            </p:cNvSpPr>
            <p:nvPr/>
          </p:nvSpPr>
          <p:spPr bwMode="auto">
            <a:xfrm>
              <a:off x="7008" y="1852"/>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573" name="Rectangle 93"/>
            <p:cNvSpPr>
              <a:spLocks noChangeArrowheads="1"/>
            </p:cNvSpPr>
            <p:nvPr/>
          </p:nvSpPr>
          <p:spPr bwMode="auto">
            <a:xfrm>
              <a:off x="7144" y="1852"/>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574" name="Rectangle 94"/>
            <p:cNvSpPr>
              <a:spLocks noChangeArrowheads="1"/>
            </p:cNvSpPr>
            <p:nvPr/>
          </p:nvSpPr>
          <p:spPr bwMode="auto">
            <a:xfrm>
              <a:off x="7280" y="1852"/>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575" name="Rectangle 95"/>
            <p:cNvSpPr>
              <a:spLocks noChangeArrowheads="1"/>
            </p:cNvSpPr>
            <p:nvPr/>
          </p:nvSpPr>
          <p:spPr bwMode="auto">
            <a:xfrm>
              <a:off x="6191" y="2180"/>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576" name="Rectangle 96"/>
            <p:cNvSpPr>
              <a:spLocks noChangeArrowheads="1"/>
            </p:cNvSpPr>
            <p:nvPr/>
          </p:nvSpPr>
          <p:spPr bwMode="auto">
            <a:xfrm>
              <a:off x="6327" y="2180"/>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577" name="Rectangle 97"/>
            <p:cNvSpPr>
              <a:spLocks noChangeArrowheads="1"/>
            </p:cNvSpPr>
            <p:nvPr/>
          </p:nvSpPr>
          <p:spPr bwMode="auto">
            <a:xfrm>
              <a:off x="6463" y="2180"/>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578" name="Rectangle 98"/>
            <p:cNvSpPr>
              <a:spLocks noChangeArrowheads="1"/>
            </p:cNvSpPr>
            <p:nvPr/>
          </p:nvSpPr>
          <p:spPr bwMode="auto">
            <a:xfrm>
              <a:off x="6599" y="2180"/>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579" name="Rectangle 99"/>
            <p:cNvSpPr>
              <a:spLocks noChangeArrowheads="1"/>
            </p:cNvSpPr>
            <p:nvPr/>
          </p:nvSpPr>
          <p:spPr bwMode="auto">
            <a:xfrm>
              <a:off x="6735" y="2180"/>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580" name="Rectangle 100"/>
            <p:cNvSpPr>
              <a:spLocks noChangeArrowheads="1"/>
            </p:cNvSpPr>
            <p:nvPr/>
          </p:nvSpPr>
          <p:spPr bwMode="auto">
            <a:xfrm>
              <a:off x="6871" y="2180"/>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581" name="Rectangle 101"/>
            <p:cNvSpPr>
              <a:spLocks noChangeArrowheads="1"/>
            </p:cNvSpPr>
            <p:nvPr/>
          </p:nvSpPr>
          <p:spPr bwMode="auto">
            <a:xfrm>
              <a:off x="7008" y="2180"/>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582" name="Rectangle 102"/>
            <p:cNvSpPr>
              <a:spLocks noChangeArrowheads="1"/>
            </p:cNvSpPr>
            <p:nvPr/>
          </p:nvSpPr>
          <p:spPr bwMode="auto">
            <a:xfrm>
              <a:off x="7144" y="2180"/>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583" name="Rectangle 103"/>
            <p:cNvSpPr>
              <a:spLocks noChangeArrowheads="1"/>
            </p:cNvSpPr>
            <p:nvPr/>
          </p:nvSpPr>
          <p:spPr bwMode="auto">
            <a:xfrm>
              <a:off x="7280" y="2180"/>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584" name="Rectangle 104"/>
            <p:cNvSpPr>
              <a:spLocks noChangeArrowheads="1"/>
            </p:cNvSpPr>
            <p:nvPr/>
          </p:nvSpPr>
          <p:spPr bwMode="auto">
            <a:xfrm>
              <a:off x="6191" y="2509"/>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585" name="Rectangle 105"/>
            <p:cNvSpPr>
              <a:spLocks noChangeArrowheads="1"/>
            </p:cNvSpPr>
            <p:nvPr/>
          </p:nvSpPr>
          <p:spPr bwMode="auto">
            <a:xfrm>
              <a:off x="6327" y="2509"/>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586" name="Rectangle 106"/>
            <p:cNvSpPr>
              <a:spLocks noChangeArrowheads="1"/>
            </p:cNvSpPr>
            <p:nvPr/>
          </p:nvSpPr>
          <p:spPr bwMode="auto">
            <a:xfrm>
              <a:off x="6463" y="2509"/>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587" name="Rectangle 107"/>
            <p:cNvSpPr>
              <a:spLocks noChangeArrowheads="1"/>
            </p:cNvSpPr>
            <p:nvPr/>
          </p:nvSpPr>
          <p:spPr bwMode="auto">
            <a:xfrm>
              <a:off x="6599" y="2509"/>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588" name="Rectangle 108"/>
            <p:cNvSpPr>
              <a:spLocks noChangeArrowheads="1"/>
            </p:cNvSpPr>
            <p:nvPr/>
          </p:nvSpPr>
          <p:spPr bwMode="auto">
            <a:xfrm>
              <a:off x="6735" y="2509"/>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589" name="Rectangle 109"/>
            <p:cNvSpPr>
              <a:spLocks noChangeArrowheads="1"/>
            </p:cNvSpPr>
            <p:nvPr/>
          </p:nvSpPr>
          <p:spPr bwMode="auto">
            <a:xfrm>
              <a:off x="6871" y="2509"/>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590" name="Rectangle 110"/>
            <p:cNvSpPr>
              <a:spLocks noChangeArrowheads="1"/>
            </p:cNvSpPr>
            <p:nvPr/>
          </p:nvSpPr>
          <p:spPr bwMode="auto">
            <a:xfrm>
              <a:off x="7008" y="2509"/>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591" name="Rectangle 111"/>
            <p:cNvSpPr>
              <a:spLocks noChangeArrowheads="1"/>
            </p:cNvSpPr>
            <p:nvPr/>
          </p:nvSpPr>
          <p:spPr bwMode="auto">
            <a:xfrm>
              <a:off x="7144" y="2509"/>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592" name="Rectangle 112"/>
            <p:cNvSpPr>
              <a:spLocks noChangeArrowheads="1"/>
            </p:cNvSpPr>
            <p:nvPr/>
          </p:nvSpPr>
          <p:spPr bwMode="auto">
            <a:xfrm>
              <a:off x="7280" y="2509"/>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593" name="Rectangle 113"/>
            <p:cNvSpPr>
              <a:spLocks noChangeArrowheads="1"/>
            </p:cNvSpPr>
            <p:nvPr/>
          </p:nvSpPr>
          <p:spPr bwMode="auto">
            <a:xfrm>
              <a:off x="6191" y="2836"/>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594" name="Rectangle 114"/>
            <p:cNvSpPr>
              <a:spLocks noChangeArrowheads="1"/>
            </p:cNvSpPr>
            <p:nvPr/>
          </p:nvSpPr>
          <p:spPr bwMode="auto">
            <a:xfrm>
              <a:off x="6327" y="2836"/>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595" name="Rectangle 115"/>
            <p:cNvSpPr>
              <a:spLocks noChangeArrowheads="1"/>
            </p:cNvSpPr>
            <p:nvPr/>
          </p:nvSpPr>
          <p:spPr bwMode="auto">
            <a:xfrm>
              <a:off x="6463" y="2836"/>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596" name="Rectangle 116"/>
            <p:cNvSpPr>
              <a:spLocks noChangeArrowheads="1"/>
            </p:cNvSpPr>
            <p:nvPr/>
          </p:nvSpPr>
          <p:spPr bwMode="auto">
            <a:xfrm>
              <a:off x="6599" y="2836"/>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597" name="Rectangle 117"/>
            <p:cNvSpPr>
              <a:spLocks noChangeArrowheads="1"/>
            </p:cNvSpPr>
            <p:nvPr/>
          </p:nvSpPr>
          <p:spPr bwMode="auto">
            <a:xfrm>
              <a:off x="6735" y="2836"/>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598" name="Rectangle 118"/>
            <p:cNvSpPr>
              <a:spLocks noChangeArrowheads="1"/>
            </p:cNvSpPr>
            <p:nvPr/>
          </p:nvSpPr>
          <p:spPr bwMode="auto">
            <a:xfrm>
              <a:off x="6871" y="2836"/>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599" name="Rectangle 119"/>
            <p:cNvSpPr>
              <a:spLocks noChangeArrowheads="1"/>
            </p:cNvSpPr>
            <p:nvPr/>
          </p:nvSpPr>
          <p:spPr bwMode="auto">
            <a:xfrm>
              <a:off x="7008" y="2836"/>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600" name="Rectangle 120"/>
            <p:cNvSpPr>
              <a:spLocks noChangeArrowheads="1"/>
            </p:cNvSpPr>
            <p:nvPr/>
          </p:nvSpPr>
          <p:spPr bwMode="auto">
            <a:xfrm>
              <a:off x="7144" y="2836"/>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601" name="Rectangle 121"/>
            <p:cNvSpPr>
              <a:spLocks noChangeArrowheads="1"/>
            </p:cNvSpPr>
            <p:nvPr/>
          </p:nvSpPr>
          <p:spPr bwMode="auto">
            <a:xfrm>
              <a:off x="7280" y="2836"/>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602" name="Rectangle 122"/>
            <p:cNvSpPr>
              <a:spLocks noChangeArrowheads="1"/>
            </p:cNvSpPr>
            <p:nvPr/>
          </p:nvSpPr>
          <p:spPr bwMode="auto">
            <a:xfrm>
              <a:off x="6191" y="3164"/>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603" name="Rectangle 123"/>
            <p:cNvSpPr>
              <a:spLocks noChangeArrowheads="1"/>
            </p:cNvSpPr>
            <p:nvPr/>
          </p:nvSpPr>
          <p:spPr bwMode="auto">
            <a:xfrm>
              <a:off x="6327" y="3164"/>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604" name="Rectangle 124"/>
            <p:cNvSpPr>
              <a:spLocks noChangeArrowheads="1"/>
            </p:cNvSpPr>
            <p:nvPr/>
          </p:nvSpPr>
          <p:spPr bwMode="auto">
            <a:xfrm>
              <a:off x="6463" y="3164"/>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605" name="Rectangle 125"/>
            <p:cNvSpPr>
              <a:spLocks noChangeArrowheads="1"/>
            </p:cNvSpPr>
            <p:nvPr/>
          </p:nvSpPr>
          <p:spPr bwMode="auto">
            <a:xfrm>
              <a:off x="6599" y="3164"/>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606" name="Rectangle 126"/>
            <p:cNvSpPr>
              <a:spLocks noChangeArrowheads="1"/>
            </p:cNvSpPr>
            <p:nvPr/>
          </p:nvSpPr>
          <p:spPr bwMode="auto">
            <a:xfrm>
              <a:off x="6735" y="3164"/>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607" name="Rectangle 127"/>
            <p:cNvSpPr>
              <a:spLocks noChangeArrowheads="1"/>
            </p:cNvSpPr>
            <p:nvPr/>
          </p:nvSpPr>
          <p:spPr bwMode="auto">
            <a:xfrm>
              <a:off x="6871" y="3164"/>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608" name="Rectangle 128"/>
            <p:cNvSpPr>
              <a:spLocks noChangeArrowheads="1"/>
            </p:cNvSpPr>
            <p:nvPr/>
          </p:nvSpPr>
          <p:spPr bwMode="auto">
            <a:xfrm>
              <a:off x="7008" y="3164"/>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609" name="Rectangle 129"/>
            <p:cNvSpPr>
              <a:spLocks noChangeArrowheads="1"/>
            </p:cNvSpPr>
            <p:nvPr/>
          </p:nvSpPr>
          <p:spPr bwMode="auto">
            <a:xfrm>
              <a:off x="7144" y="3164"/>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610" name="Rectangle 130"/>
            <p:cNvSpPr>
              <a:spLocks noChangeArrowheads="1"/>
            </p:cNvSpPr>
            <p:nvPr/>
          </p:nvSpPr>
          <p:spPr bwMode="auto">
            <a:xfrm>
              <a:off x="7280" y="3164"/>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611" name="Rectangle 131"/>
            <p:cNvSpPr>
              <a:spLocks noChangeArrowheads="1"/>
            </p:cNvSpPr>
            <p:nvPr/>
          </p:nvSpPr>
          <p:spPr bwMode="auto">
            <a:xfrm>
              <a:off x="6191" y="3493"/>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612" name="Rectangle 132"/>
            <p:cNvSpPr>
              <a:spLocks noChangeArrowheads="1"/>
            </p:cNvSpPr>
            <p:nvPr/>
          </p:nvSpPr>
          <p:spPr bwMode="auto">
            <a:xfrm>
              <a:off x="6327" y="3493"/>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613" name="Rectangle 133"/>
            <p:cNvSpPr>
              <a:spLocks noChangeArrowheads="1"/>
            </p:cNvSpPr>
            <p:nvPr/>
          </p:nvSpPr>
          <p:spPr bwMode="auto">
            <a:xfrm>
              <a:off x="6463" y="3493"/>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614" name="Rectangle 134"/>
            <p:cNvSpPr>
              <a:spLocks noChangeArrowheads="1"/>
            </p:cNvSpPr>
            <p:nvPr/>
          </p:nvSpPr>
          <p:spPr bwMode="auto">
            <a:xfrm>
              <a:off x="6599" y="3493"/>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615" name="Rectangle 135"/>
            <p:cNvSpPr>
              <a:spLocks noChangeArrowheads="1"/>
            </p:cNvSpPr>
            <p:nvPr/>
          </p:nvSpPr>
          <p:spPr bwMode="auto">
            <a:xfrm>
              <a:off x="6735" y="3493"/>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616" name="Rectangle 136"/>
            <p:cNvSpPr>
              <a:spLocks noChangeArrowheads="1"/>
            </p:cNvSpPr>
            <p:nvPr/>
          </p:nvSpPr>
          <p:spPr bwMode="auto">
            <a:xfrm>
              <a:off x="6871" y="3493"/>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617" name="Rectangle 137"/>
            <p:cNvSpPr>
              <a:spLocks noChangeArrowheads="1"/>
            </p:cNvSpPr>
            <p:nvPr/>
          </p:nvSpPr>
          <p:spPr bwMode="auto">
            <a:xfrm>
              <a:off x="7008" y="3493"/>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618" name="Rectangle 138"/>
            <p:cNvSpPr>
              <a:spLocks noChangeArrowheads="1"/>
            </p:cNvSpPr>
            <p:nvPr/>
          </p:nvSpPr>
          <p:spPr bwMode="auto">
            <a:xfrm>
              <a:off x="7144" y="3493"/>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619" name="Rectangle 139"/>
            <p:cNvSpPr>
              <a:spLocks noChangeArrowheads="1"/>
            </p:cNvSpPr>
            <p:nvPr/>
          </p:nvSpPr>
          <p:spPr bwMode="auto">
            <a:xfrm>
              <a:off x="7280" y="3493"/>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620" name="Rectangle 140"/>
            <p:cNvSpPr>
              <a:spLocks noChangeArrowheads="1"/>
            </p:cNvSpPr>
            <p:nvPr/>
          </p:nvSpPr>
          <p:spPr bwMode="auto">
            <a:xfrm>
              <a:off x="6191" y="3820"/>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621" name="Rectangle 141"/>
            <p:cNvSpPr>
              <a:spLocks noChangeArrowheads="1"/>
            </p:cNvSpPr>
            <p:nvPr/>
          </p:nvSpPr>
          <p:spPr bwMode="auto">
            <a:xfrm>
              <a:off x="6327" y="3820"/>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622" name="Rectangle 142"/>
            <p:cNvSpPr>
              <a:spLocks noChangeArrowheads="1"/>
            </p:cNvSpPr>
            <p:nvPr/>
          </p:nvSpPr>
          <p:spPr bwMode="auto">
            <a:xfrm>
              <a:off x="6463" y="3820"/>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623" name="Rectangle 143"/>
            <p:cNvSpPr>
              <a:spLocks noChangeArrowheads="1"/>
            </p:cNvSpPr>
            <p:nvPr/>
          </p:nvSpPr>
          <p:spPr bwMode="auto">
            <a:xfrm>
              <a:off x="6599" y="3820"/>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624" name="Rectangle 144"/>
            <p:cNvSpPr>
              <a:spLocks noChangeArrowheads="1"/>
            </p:cNvSpPr>
            <p:nvPr/>
          </p:nvSpPr>
          <p:spPr bwMode="auto">
            <a:xfrm>
              <a:off x="6735" y="3820"/>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625" name="Rectangle 145"/>
            <p:cNvSpPr>
              <a:spLocks noChangeArrowheads="1"/>
            </p:cNvSpPr>
            <p:nvPr/>
          </p:nvSpPr>
          <p:spPr bwMode="auto">
            <a:xfrm>
              <a:off x="6871" y="3820"/>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626" name="Rectangle 146"/>
            <p:cNvSpPr>
              <a:spLocks noChangeArrowheads="1"/>
            </p:cNvSpPr>
            <p:nvPr/>
          </p:nvSpPr>
          <p:spPr bwMode="auto">
            <a:xfrm>
              <a:off x="7008" y="3820"/>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627" name="Rectangle 147"/>
            <p:cNvSpPr>
              <a:spLocks noChangeArrowheads="1"/>
            </p:cNvSpPr>
            <p:nvPr/>
          </p:nvSpPr>
          <p:spPr bwMode="auto">
            <a:xfrm>
              <a:off x="7144" y="3820"/>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628" name="Rectangle 148"/>
            <p:cNvSpPr>
              <a:spLocks noChangeArrowheads="1"/>
            </p:cNvSpPr>
            <p:nvPr/>
          </p:nvSpPr>
          <p:spPr bwMode="auto">
            <a:xfrm>
              <a:off x="7280" y="3820"/>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629" name="Rectangle 149"/>
            <p:cNvSpPr>
              <a:spLocks noChangeArrowheads="1"/>
            </p:cNvSpPr>
            <p:nvPr/>
          </p:nvSpPr>
          <p:spPr bwMode="auto">
            <a:xfrm>
              <a:off x="6191" y="4149"/>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630" name="Rectangle 150"/>
            <p:cNvSpPr>
              <a:spLocks noChangeArrowheads="1"/>
            </p:cNvSpPr>
            <p:nvPr/>
          </p:nvSpPr>
          <p:spPr bwMode="auto">
            <a:xfrm>
              <a:off x="6327" y="4149"/>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631" name="Rectangle 151"/>
            <p:cNvSpPr>
              <a:spLocks noChangeArrowheads="1"/>
            </p:cNvSpPr>
            <p:nvPr/>
          </p:nvSpPr>
          <p:spPr bwMode="auto">
            <a:xfrm>
              <a:off x="6463" y="4149"/>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632" name="Rectangle 152"/>
            <p:cNvSpPr>
              <a:spLocks noChangeArrowheads="1"/>
            </p:cNvSpPr>
            <p:nvPr/>
          </p:nvSpPr>
          <p:spPr bwMode="auto">
            <a:xfrm>
              <a:off x="6599" y="4149"/>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633" name="Rectangle 153"/>
            <p:cNvSpPr>
              <a:spLocks noChangeArrowheads="1"/>
            </p:cNvSpPr>
            <p:nvPr/>
          </p:nvSpPr>
          <p:spPr bwMode="auto">
            <a:xfrm>
              <a:off x="6735" y="4149"/>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634" name="Rectangle 154"/>
            <p:cNvSpPr>
              <a:spLocks noChangeArrowheads="1"/>
            </p:cNvSpPr>
            <p:nvPr/>
          </p:nvSpPr>
          <p:spPr bwMode="auto">
            <a:xfrm>
              <a:off x="6871" y="4149"/>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635" name="Rectangle 155"/>
            <p:cNvSpPr>
              <a:spLocks noChangeArrowheads="1"/>
            </p:cNvSpPr>
            <p:nvPr/>
          </p:nvSpPr>
          <p:spPr bwMode="auto">
            <a:xfrm>
              <a:off x="7008" y="4149"/>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636" name="Rectangle 156"/>
            <p:cNvSpPr>
              <a:spLocks noChangeArrowheads="1"/>
            </p:cNvSpPr>
            <p:nvPr/>
          </p:nvSpPr>
          <p:spPr bwMode="auto">
            <a:xfrm>
              <a:off x="7144" y="4149"/>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637" name="Rectangle 157"/>
            <p:cNvSpPr>
              <a:spLocks noChangeArrowheads="1"/>
            </p:cNvSpPr>
            <p:nvPr/>
          </p:nvSpPr>
          <p:spPr bwMode="auto">
            <a:xfrm>
              <a:off x="7280" y="4149"/>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638" name="Rectangle 158"/>
            <p:cNvSpPr>
              <a:spLocks noChangeArrowheads="1"/>
            </p:cNvSpPr>
            <p:nvPr/>
          </p:nvSpPr>
          <p:spPr bwMode="auto">
            <a:xfrm>
              <a:off x="6191" y="4477"/>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639" name="Rectangle 159"/>
            <p:cNvSpPr>
              <a:spLocks noChangeArrowheads="1"/>
            </p:cNvSpPr>
            <p:nvPr/>
          </p:nvSpPr>
          <p:spPr bwMode="auto">
            <a:xfrm>
              <a:off x="6327" y="4477"/>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640" name="Rectangle 160"/>
            <p:cNvSpPr>
              <a:spLocks noChangeArrowheads="1"/>
            </p:cNvSpPr>
            <p:nvPr/>
          </p:nvSpPr>
          <p:spPr bwMode="auto">
            <a:xfrm>
              <a:off x="6463" y="4477"/>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641" name="Rectangle 161"/>
            <p:cNvSpPr>
              <a:spLocks noChangeArrowheads="1"/>
            </p:cNvSpPr>
            <p:nvPr/>
          </p:nvSpPr>
          <p:spPr bwMode="auto">
            <a:xfrm>
              <a:off x="6599" y="4477"/>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642" name="Rectangle 162"/>
            <p:cNvSpPr>
              <a:spLocks noChangeArrowheads="1"/>
            </p:cNvSpPr>
            <p:nvPr/>
          </p:nvSpPr>
          <p:spPr bwMode="auto">
            <a:xfrm>
              <a:off x="6735" y="4477"/>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643" name="Rectangle 163"/>
            <p:cNvSpPr>
              <a:spLocks noChangeArrowheads="1"/>
            </p:cNvSpPr>
            <p:nvPr/>
          </p:nvSpPr>
          <p:spPr bwMode="auto">
            <a:xfrm>
              <a:off x="6871" y="4477"/>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644" name="Rectangle 164"/>
            <p:cNvSpPr>
              <a:spLocks noChangeArrowheads="1"/>
            </p:cNvSpPr>
            <p:nvPr/>
          </p:nvSpPr>
          <p:spPr bwMode="auto">
            <a:xfrm>
              <a:off x="7008" y="4477"/>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645" name="Rectangle 165"/>
            <p:cNvSpPr>
              <a:spLocks noChangeArrowheads="1"/>
            </p:cNvSpPr>
            <p:nvPr/>
          </p:nvSpPr>
          <p:spPr bwMode="auto">
            <a:xfrm>
              <a:off x="7144" y="4477"/>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646" name="Rectangle 166"/>
            <p:cNvSpPr>
              <a:spLocks noChangeArrowheads="1"/>
            </p:cNvSpPr>
            <p:nvPr/>
          </p:nvSpPr>
          <p:spPr bwMode="auto">
            <a:xfrm>
              <a:off x="7280" y="4477"/>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647" name="Rectangle 167"/>
            <p:cNvSpPr>
              <a:spLocks noChangeArrowheads="1"/>
            </p:cNvSpPr>
            <p:nvPr/>
          </p:nvSpPr>
          <p:spPr bwMode="auto">
            <a:xfrm>
              <a:off x="6191" y="4805"/>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648" name="Rectangle 168"/>
            <p:cNvSpPr>
              <a:spLocks noChangeArrowheads="1"/>
            </p:cNvSpPr>
            <p:nvPr/>
          </p:nvSpPr>
          <p:spPr bwMode="auto">
            <a:xfrm>
              <a:off x="6327" y="4805"/>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649" name="Rectangle 169"/>
            <p:cNvSpPr>
              <a:spLocks noChangeArrowheads="1"/>
            </p:cNvSpPr>
            <p:nvPr/>
          </p:nvSpPr>
          <p:spPr bwMode="auto">
            <a:xfrm>
              <a:off x="6463" y="4805"/>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650" name="Rectangle 170"/>
            <p:cNvSpPr>
              <a:spLocks noChangeArrowheads="1"/>
            </p:cNvSpPr>
            <p:nvPr/>
          </p:nvSpPr>
          <p:spPr bwMode="auto">
            <a:xfrm>
              <a:off x="6599" y="4805"/>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651" name="Rectangle 171"/>
            <p:cNvSpPr>
              <a:spLocks noChangeArrowheads="1"/>
            </p:cNvSpPr>
            <p:nvPr/>
          </p:nvSpPr>
          <p:spPr bwMode="auto">
            <a:xfrm>
              <a:off x="6735" y="4805"/>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652" name="Rectangle 172"/>
            <p:cNvSpPr>
              <a:spLocks noChangeArrowheads="1"/>
            </p:cNvSpPr>
            <p:nvPr/>
          </p:nvSpPr>
          <p:spPr bwMode="auto">
            <a:xfrm>
              <a:off x="6871" y="4805"/>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653" name="Rectangle 173"/>
            <p:cNvSpPr>
              <a:spLocks noChangeArrowheads="1"/>
            </p:cNvSpPr>
            <p:nvPr/>
          </p:nvSpPr>
          <p:spPr bwMode="auto">
            <a:xfrm>
              <a:off x="7008" y="4805"/>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654" name="Rectangle 174"/>
            <p:cNvSpPr>
              <a:spLocks noChangeArrowheads="1"/>
            </p:cNvSpPr>
            <p:nvPr/>
          </p:nvSpPr>
          <p:spPr bwMode="auto">
            <a:xfrm>
              <a:off x="7144" y="4805"/>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655" name="Rectangle 175"/>
            <p:cNvSpPr>
              <a:spLocks noChangeArrowheads="1"/>
            </p:cNvSpPr>
            <p:nvPr/>
          </p:nvSpPr>
          <p:spPr bwMode="auto">
            <a:xfrm>
              <a:off x="7280" y="4805"/>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656" name="Rectangle 176"/>
            <p:cNvSpPr>
              <a:spLocks noChangeArrowheads="1"/>
            </p:cNvSpPr>
            <p:nvPr/>
          </p:nvSpPr>
          <p:spPr bwMode="auto">
            <a:xfrm>
              <a:off x="6191" y="5133"/>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657" name="Rectangle 177"/>
            <p:cNvSpPr>
              <a:spLocks noChangeArrowheads="1"/>
            </p:cNvSpPr>
            <p:nvPr/>
          </p:nvSpPr>
          <p:spPr bwMode="auto">
            <a:xfrm>
              <a:off x="6327" y="5133"/>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658" name="Rectangle 178"/>
            <p:cNvSpPr>
              <a:spLocks noChangeArrowheads="1"/>
            </p:cNvSpPr>
            <p:nvPr/>
          </p:nvSpPr>
          <p:spPr bwMode="auto">
            <a:xfrm>
              <a:off x="6463" y="5133"/>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659" name="Rectangle 179"/>
            <p:cNvSpPr>
              <a:spLocks noChangeArrowheads="1"/>
            </p:cNvSpPr>
            <p:nvPr/>
          </p:nvSpPr>
          <p:spPr bwMode="auto">
            <a:xfrm>
              <a:off x="6599" y="5133"/>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660" name="Rectangle 180"/>
            <p:cNvSpPr>
              <a:spLocks noChangeArrowheads="1"/>
            </p:cNvSpPr>
            <p:nvPr/>
          </p:nvSpPr>
          <p:spPr bwMode="auto">
            <a:xfrm>
              <a:off x="6735" y="5133"/>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661" name="Rectangle 181"/>
            <p:cNvSpPr>
              <a:spLocks noChangeArrowheads="1"/>
            </p:cNvSpPr>
            <p:nvPr/>
          </p:nvSpPr>
          <p:spPr bwMode="auto">
            <a:xfrm>
              <a:off x="6871" y="5133"/>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662" name="Rectangle 182"/>
            <p:cNvSpPr>
              <a:spLocks noChangeArrowheads="1"/>
            </p:cNvSpPr>
            <p:nvPr/>
          </p:nvSpPr>
          <p:spPr bwMode="auto">
            <a:xfrm>
              <a:off x="7008" y="5133"/>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663" name="Rectangle 183"/>
            <p:cNvSpPr>
              <a:spLocks noChangeArrowheads="1"/>
            </p:cNvSpPr>
            <p:nvPr/>
          </p:nvSpPr>
          <p:spPr bwMode="auto">
            <a:xfrm>
              <a:off x="7144" y="5133"/>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0664" name="Rectangle 184"/>
            <p:cNvSpPr>
              <a:spLocks noChangeArrowheads="1"/>
            </p:cNvSpPr>
            <p:nvPr/>
          </p:nvSpPr>
          <p:spPr bwMode="auto">
            <a:xfrm>
              <a:off x="7280" y="5133"/>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grpSp>
      <p:graphicFrame>
        <p:nvGraphicFramePr>
          <p:cNvPr id="20665" name="Group 185"/>
          <p:cNvGraphicFramePr>
            <a:graphicFrameLocks noGrp="1"/>
          </p:cNvGraphicFramePr>
          <p:nvPr/>
        </p:nvGraphicFramePr>
        <p:xfrm>
          <a:off x="1905000" y="-1736725"/>
          <a:ext cx="765175" cy="534987"/>
        </p:xfrm>
        <a:graphic>
          <a:graphicData uri="http://schemas.openxmlformats.org/drawingml/2006/table">
            <a:tbl>
              <a:tblPr/>
              <a:tblGrid>
                <a:gridCol w="765175">
                  <a:extLst>
                    <a:ext uri="{9D8B030D-6E8A-4147-A177-3AD203B41FA5}">
                      <a16:colId xmlns:a16="http://schemas.microsoft.com/office/drawing/2014/main" xmlns="" val="20000"/>
                    </a:ext>
                  </a:extLst>
                </a:gridCol>
              </a:tblGrid>
              <a:tr h="534987">
                <a:tc>
                  <a:txBody>
                    <a:bodyPr/>
                    <a:lstStyle/>
                    <a:p>
                      <a:pPr marL="0" marR="0" lvl="0" indent="0" algn="l" defTabSz="449263" rtl="0" eaLnBrk="1" fontAlgn="base" latinLnBrk="0" hangingPunct="1">
                        <a:lnSpc>
                          <a:spcPct val="87000"/>
                        </a:lnSpc>
                        <a:spcBef>
                          <a:spcPts val="7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fr-FR" sz="2800" b="0" i="0" u="none" strike="noStrike" cap="none" normalizeH="0" baseline="0">
                        <a:ln>
                          <a:noFill/>
                        </a:ln>
                        <a:solidFill>
                          <a:srgbClr val="000000"/>
                        </a:solidFill>
                        <a:effectLst/>
                        <a:latin typeface="Arial" charset="0"/>
                        <a:ea typeface="MS PGothic" charset="0"/>
                        <a:cs typeface="MS PGothic" charset="0"/>
                      </a:endParaRPr>
                    </a:p>
                  </a:txBody>
                  <a:tcPr marL="90000" marR="90000" marT="117111" marB="46644"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xmlns="" val="10000"/>
                  </a:ext>
                </a:extLst>
              </a:tr>
            </a:tbl>
          </a:graphicData>
        </a:graphic>
      </p:graphicFrame>
      <p:sp>
        <p:nvSpPr>
          <p:cNvPr id="20667" name="Rectangle 187"/>
          <p:cNvSpPr>
            <a:spLocks noChangeArrowheads="1"/>
          </p:cNvSpPr>
          <p:nvPr/>
        </p:nvSpPr>
        <p:spPr bwMode="auto">
          <a:xfrm>
            <a:off x="971550" y="1844675"/>
            <a:ext cx="7772400" cy="1470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pic>
        <p:nvPicPr>
          <p:cNvPr id="20668" name="Picture 188"/>
          <p:cNvPicPr>
            <a:picLocks noChangeAspect="1" noChangeArrowheads="1"/>
          </p:cNvPicPr>
          <p:nvPr/>
        </p:nvPicPr>
        <p:blipFill>
          <a:blip r:embed="rId3"/>
          <a:srcRect/>
          <a:stretch>
            <a:fillRect/>
          </a:stretch>
        </p:blipFill>
        <p:spPr bwMode="auto">
          <a:xfrm>
            <a:off x="2698750" y="3846513"/>
            <a:ext cx="4083050" cy="14874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Grp="1" noChangeArrowheads="1"/>
          </p:cNvSpPr>
          <p:nvPr>
            <p:ph type="title"/>
          </p:nvPr>
        </p:nvSpPr>
        <p:spPr>
          <a:xfrm>
            <a:off x="685800" y="115888"/>
            <a:ext cx="7772400" cy="803275"/>
          </a:xfrm>
          <a:extLst>
            <a:ext uri="{91240B29-F687-4F45-9708-019B960494DF}">
              <a14:hiddenLine xmlns:a14="http://schemas.microsoft.com/office/drawing/2010/main" w="9525" cap="flat">
                <a:solidFill>
                  <a:srgbClr val="808080"/>
                </a:solidFill>
                <a:round/>
                <a:headEnd/>
                <a:tailEnd/>
              </a14:hiddenLine>
            </a:ext>
          </a:extLst>
        </p:spPr>
        <p:txBody>
          <a:bodyP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altLang="fr-FR" sz="2800" smtClean="0">
                <a:solidFill>
                  <a:schemeClr val="accent2"/>
                </a:solidFill>
              </a:rPr>
              <a:t>Etudes – recherche - publication</a:t>
            </a:r>
          </a:p>
        </p:txBody>
      </p:sp>
      <p:sp>
        <p:nvSpPr>
          <p:cNvPr id="21506" name="Rectangle 2"/>
          <p:cNvSpPr>
            <a:spLocks noGrp="1" noChangeArrowheads="1"/>
          </p:cNvSpPr>
          <p:nvPr>
            <p:ph type="body" idx="1"/>
          </p:nvPr>
        </p:nvSpPr>
        <p:spPr>
          <a:xfrm>
            <a:off x="684213" y="1052513"/>
            <a:ext cx="8208962" cy="4608512"/>
          </a:xfrm>
          <a:extLst>
            <a:ext uri="{91240B29-F687-4F45-9708-019B960494DF}">
              <a14:hiddenLine xmlns:a14="http://schemas.microsoft.com/office/drawing/2010/main" w="9525" cap="flat">
                <a:solidFill>
                  <a:srgbClr val="808080"/>
                </a:solidFill>
                <a:round/>
                <a:headEnd/>
                <a:tailEnd/>
              </a14:hiddenLine>
            </a:ext>
          </a:extLst>
        </p:spPr>
        <p:txBody>
          <a:bodyPr/>
          <a:lstStyle/>
          <a:p>
            <a:pPr marL="609600" indent="-609600">
              <a:lnSpc>
                <a:spcPct val="90000"/>
              </a:lnSpc>
            </a:pPr>
            <a:endParaRPr lang="en-US" altLang="fr-FR" sz="1800" b="1" u="sng" dirty="0" smtClean="0"/>
          </a:p>
          <a:p>
            <a:pPr marL="609600" indent="-609600">
              <a:lnSpc>
                <a:spcPct val="90000"/>
              </a:lnSpc>
            </a:pPr>
            <a:r>
              <a:rPr lang="en-US" altLang="fr-FR" sz="1800" b="1" dirty="0" smtClean="0"/>
              <a:t>	</a:t>
            </a:r>
            <a:r>
              <a:rPr lang="en-US" altLang="fr-FR" sz="1800" b="1" u="sng" dirty="0" smtClean="0"/>
              <a:t>Etudes </a:t>
            </a:r>
            <a:r>
              <a:rPr lang="en-US" altLang="fr-FR" sz="1800" b="1" u="sng" dirty="0" err="1" smtClean="0"/>
              <a:t>terminées</a:t>
            </a:r>
            <a:endParaRPr lang="en-US" altLang="fr-FR" sz="1800" b="1" u="sng" dirty="0" smtClean="0"/>
          </a:p>
          <a:p>
            <a:pPr marL="609600" indent="-609600">
              <a:lnSpc>
                <a:spcPct val="90000"/>
              </a:lnSpc>
            </a:pPr>
            <a:r>
              <a:rPr lang="fr-FR" altLang="fr-FR" sz="1800" dirty="0" smtClean="0">
                <a:solidFill>
                  <a:schemeClr val="tx1"/>
                </a:solidFill>
                <a:cs typeface="Arial" pitchFamily="34" charset="0"/>
              </a:rPr>
              <a:t>	</a:t>
            </a:r>
            <a:r>
              <a:rPr lang="fr-FR" altLang="fr-FR" sz="1600" dirty="0" smtClean="0">
                <a:solidFill>
                  <a:schemeClr val="tx1"/>
                </a:solidFill>
                <a:cs typeface="Arial" pitchFamily="34" charset="0"/>
              </a:rPr>
              <a:t>Autisme </a:t>
            </a:r>
            <a:r>
              <a:rPr lang="fr-FR" altLang="fr-FR" sz="1600" dirty="0">
                <a:solidFill>
                  <a:schemeClr val="tx1"/>
                </a:solidFill>
                <a:cs typeface="Arial" pitchFamily="34" charset="0"/>
              </a:rPr>
              <a:t>et sensorialité : guide pédagogique et technique pour l’aménagement de l’espace</a:t>
            </a:r>
            <a:r>
              <a:rPr lang="fr-FR" altLang="fr-FR" sz="1800" dirty="0">
                <a:solidFill>
                  <a:schemeClr val="tx1"/>
                </a:solidFill>
                <a:cs typeface="Arial" pitchFamily="34" charset="0"/>
              </a:rPr>
              <a:t>	</a:t>
            </a:r>
            <a:r>
              <a:rPr lang="fr-FR" altLang="fr-FR" sz="1800" i="1" dirty="0">
                <a:solidFill>
                  <a:schemeClr val="tx1"/>
                </a:solidFill>
                <a:cs typeface="Arial" pitchFamily="34" charset="0"/>
              </a:rPr>
              <a:t>	</a:t>
            </a:r>
            <a:endParaRPr lang="en-US" altLang="fr-FR" sz="1800" b="1" u="sng" dirty="0" smtClean="0"/>
          </a:p>
          <a:p>
            <a:pPr marL="609600" indent="-609600">
              <a:lnSpc>
                <a:spcPct val="90000"/>
              </a:lnSpc>
            </a:pPr>
            <a:r>
              <a:rPr lang="en-US" altLang="fr-FR" sz="1800" dirty="0" smtClean="0"/>
              <a:t>	</a:t>
            </a:r>
            <a:r>
              <a:rPr lang="fr-FR" altLang="fr-FR" sz="1800" b="1" u="sng" dirty="0" smtClean="0">
                <a:solidFill>
                  <a:schemeClr val="tx1"/>
                </a:solidFill>
                <a:cs typeface="Arial" pitchFamily="34" charset="0"/>
              </a:rPr>
              <a:t>Etudes en cours</a:t>
            </a:r>
            <a:r>
              <a:rPr lang="fr-FR" altLang="fr-FR" sz="1800" dirty="0">
                <a:solidFill>
                  <a:schemeClr val="tx1"/>
                </a:solidFill>
                <a:cs typeface="Arial" pitchFamily="34" charset="0"/>
              </a:rPr>
              <a:t>	</a:t>
            </a:r>
            <a:r>
              <a:rPr lang="fr-FR" altLang="fr-FR" sz="2000" dirty="0">
                <a:solidFill>
                  <a:schemeClr val="tx1"/>
                </a:solidFill>
                <a:cs typeface="Arial" pitchFamily="34" charset="0"/>
              </a:rPr>
              <a:t>	</a:t>
            </a:r>
          </a:p>
          <a:p>
            <a:pPr marL="609600" indent="-609600" algn="just">
              <a:lnSpc>
                <a:spcPct val="90000"/>
              </a:lnSpc>
            </a:pPr>
            <a:r>
              <a:rPr lang="fr-FR" altLang="fr-FR" sz="2000" dirty="0" smtClean="0">
                <a:solidFill>
                  <a:schemeClr val="tx1"/>
                </a:solidFill>
                <a:cs typeface="Arial" pitchFamily="34" charset="0"/>
              </a:rPr>
              <a:t>	</a:t>
            </a:r>
            <a:r>
              <a:rPr lang="fr-FR" altLang="fr-FR" sz="1600" dirty="0" smtClean="0">
                <a:solidFill>
                  <a:schemeClr val="tx1"/>
                </a:solidFill>
                <a:cs typeface="Arial" pitchFamily="34" charset="0"/>
              </a:rPr>
              <a:t>Cohorte </a:t>
            </a:r>
            <a:r>
              <a:rPr lang="fr-FR" altLang="fr-FR" sz="1600" dirty="0">
                <a:solidFill>
                  <a:schemeClr val="tx1"/>
                </a:solidFill>
                <a:cs typeface="Arial" pitchFamily="34" charset="0"/>
              </a:rPr>
              <a:t>ELENA: Etude des déterminants de l’évolution dans une cohorte d’enfants et d’adolescents avec troubles du spectre autistique. PHRC national. (</a:t>
            </a:r>
            <a:r>
              <a:rPr lang="fr-FR" altLang="fr-FR" sz="1600" dirty="0" err="1">
                <a:solidFill>
                  <a:schemeClr val="tx1"/>
                </a:solidFill>
                <a:cs typeface="Arial" pitchFamily="34" charset="0"/>
              </a:rPr>
              <a:t>Pottelette</a:t>
            </a:r>
            <a:r>
              <a:rPr lang="fr-FR" altLang="fr-FR" sz="1600" dirty="0">
                <a:solidFill>
                  <a:schemeClr val="tx1"/>
                </a:solidFill>
                <a:cs typeface="Arial" pitchFamily="34" charset="0"/>
              </a:rPr>
              <a:t> et </a:t>
            </a:r>
            <a:r>
              <a:rPr lang="fr-FR" altLang="fr-FR" sz="1600" dirty="0" err="1">
                <a:solidFill>
                  <a:schemeClr val="tx1"/>
                </a:solidFill>
                <a:cs typeface="Arial" pitchFamily="34" charset="0"/>
              </a:rPr>
              <a:t>Chabaux</a:t>
            </a:r>
            <a:r>
              <a:rPr lang="fr-FR" altLang="fr-FR" sz="1600" dirty="0">
                <a:solidFill>
                  <a:schemeClr val="tx1"/>
                </a:solidFill>
                <a:cs typeface="Arial" pitchFamily="34" charset="0"/>
              </a:rPr>
              <a:t>, Co-Investigateur)		</a:t>
            </a:r>
          </a:p>
          <a:p>
            <a:pPr marL="609600" indent="-609600" algn="just">
              <a:lnSpc>
                <a:spcPct val="90000"/>
              </a:lnSpc>
            </a:pPr>
            <a:r>
              <a:rPr lang="fr-FR" altLang="fr-FR" sz="1600" dirty="0" smtClean="0">
                <a:solidFill>
                  <a:schemeClr val="tx1"/>
                </a:solidFill>
                <a:cs typeface="Arial" pitchFamily="34" charset="0"/>
              </a:rPr>
              <a:t>	Recherche </a:t>
            </a:r>
            <a:r>
              <a:rPr lang="fr-FR" altLang="fr-FR" sz="1600" dirty="0">
                <a:solidFill>
                  <a:schemeClr val="tx1"/>
                </a:solidFill>
                <a:cs typeface="Arial" pitchFamily="34" charset="0"/>
              </a:rPr>
              <a:t>évaluation Unité Maternelle pour Enfants Autistes (</a:t>
            </a:r>
            <a:r>
              <a:rPr lang="fr-FR" altLang="fr-FR" sz="1600" dirty="0" err="1">
                <a:solidFill>
                  <a:schemeClr val="tx1"/>
                </a:solidFill>
                <a:cs typeface="Arial" pitchFamily="34" charset="0"/>
              </a:rPr>
              <a:t>Chabaux</a:t>
            </a:r>
            <a:r>
              <a:rPr lang="fr-FR" altLang="fr-FR" sz="1600" dirty="0">
                <a:solidFill>
                  <a:schemeClr val="tx1"/>
                </a:solidFill>
                <a:cs typeface="Arial" pitchFamily="34" charset="0"/>
              </a:rPr>
              <a:t>, </a:t>
            </a:r>
            <a:r>
              <a:rPr lang="fr-FR" altLang="fr-FR" sz="1600" dirty="0" err="1">
                <a:solidFill>
                  <a:schemeClr val="tx1"/>
                </a:solidFill>
                <a:cs typeface="Arial" pitchFamily="34" charset="0"/>
              </a:rPr>
              <a:t>Coutelle</a:t>
            </a:r>
            <a:r>
              <a:rPr lang="fr-FR" altLang="fr-FR" sz="1600" dirty="0">
                <a:solidFill>
                  <a:schemeClr val="tx1"/>
                </a:solidFill>
                <a:cs typeface="Arial" pitchFamily="34" charset="0"/>
              </a:rPr>
              <a:t>, Co-Investigateur, Oberlin)		</a:t>
            </a:r>
          </a:p>
          <a:p>
            <a:pPr marL="609600" indent="-609600" algn="just">
              <a:lnSpc>
                <a:spcPct val="90000"/>
              </a:lnSpc>
            </a:pPr>
            <a:r>
              <a:rPr lang="fr-FR" altLang="fr-FR" sz="1600" dirty="0" smtClean="0">
                <a:solidFill>
                  <a:schemeClr val="tx1"/>
                </a:solidFill>
                <a:cs typeface="Arial" pitchFamily="34" charset="0"/>
              </a:rPr>
              <a:t>	Fédération </a:t>
            </a:r>
            <a:r>
              <a:rPr lang="fr-FR" altLang="fr-FR" sz="1600" dirty="0">
                <a:solidFill>
                  <a:schemeClr val="tx1"/>
                </a:solidFill>
                <a:cs typeface="Arial" pitchFamily="34" charset="0"/>
              </a:rPr>
              <a:t>Hospitalo-Universitaire (FHU) NEUROGENΨCS : </a:t>
            </a:r>
            <a:r>
              <a:rPr lang="fr-FR" altLang="fr-FR" sz="1600" dirty="0" err="1">
                <a:solidFill>
                  <a:schemeClr val="tx1"/>
                </a:solidFill>
                <a:cs typeface="Arial" pitchFamily="34" charset="0"/>
              </a:rPr>
              <a:t>co</a:t>
            </a:r>
            <a:r>
              <a:rPr lang="fr-FR" altLang="fr-FR" sz="1600" dirty="0">
                <a:solidFill>
                  <a:schemeClr val="tx1"/>
                </a:solidFill>
                <a:cs typeface="Arial" pitchFamily="34" charset="0"/>
              </a:rPr>
              <a:t>-coordination avec l'IGBMC (Amélie Piton) du </a:t>
            </a:r>
            <a:r>
              <a:rPr lang="fr-FR" altLang="fr-FR" sz="1600" dirty="0" err="1">
                <a:solidFill>
                  <a:schemeClr val="tx1"/>
                </a:solidFill>
                <a:cs typeface="Arial" pitchFamily="34" charset="0"/>
              </a:rPr>
              <a:t>workpackage</a:t>
            </a:r>
            <a:r>
              <a:rPr lang="fr-FR" altLang="fr-FR" sz="1600" dirty="0">
                <a:solidFill>
                  <a:schemeClr val="tx1"/>
                </a:solidFill>
                <a:cs typeface="Arial" pitchFamily="34" charset="0"/>
              </a:rPr>
              <a:t> "Autisme et Déficience Intellectuelle" (</a:t>
            </a:r>
            <a:r>
              <a:rPr lang="fr-FR" altLang="fr-FR" sz="1600" dirty="0" err="1">
                <a:solidFill>
                  <a:schemeClr val="tx1"/>
                </a:solidFill>
                <a:cs typeface="Arial" pitchFamily="34" charset="0"/>
              </a:rPr>
              <a:t>Schroder</a:t>
            </a:r>
            <a:r>
              <a:rPr lang="fr-FR" altLang="fr-FR" sz="1600" dirty="0">
                <a:solidFill>
                  <a:schemeClr val="tx1"/>
                </a:solidFill>
                <a:cs typeface="Arial" pitchFamily="34" charset="0"/>
              </a:rPr>
              <a:t> et </a:t>
            </a:r>
            <a:r>
              <a:rPr lang="fr-FR" altLang="fr-FR" sz="1600" dirty="0" err="1">
                <a:solidFill>
                  <a:schemeClr val="tx1"/>
                </a:solidFill>
                <a:cs typeface="Arial" pitchFamily="34" charset="0"/>
              </a:rPr>
              <a:t>Coutelle</a:t>
            </a:r>
            <a:r>
              <a:rPr lang="fr-FR" altLang="fr-FR" sz="1600" dirty="0">
                <a:solidFill>
                  <a:schemeClr val="tx1"/>
                </a:solidFill>
                <a:cs typeface="Arial" pitchFamily="34" charset="0"/>
              </a:rPr>
              <a:t>, Principaux Investigateurs)		</a:t>
            </a:r>
          </a:p>
          <a:p>
            <a:pPr marL="609600" indent="-609600" algn="just">
              <a:lnSpc>
                <a:spcPct val="90000"/>
              </a:lnSpc>
            </a:pPr>
            <a:endParaRPr lang="fr-FR" altLang="fr-FR" sz="1600" dirty="0" smtClean="0">
              <a:solidFill>
                <a:schemeClr val="tx1"/>
              </a:solidFill>
              <a:cs typeface="Arial" pitchFamily="34" charset="0"/>
            </a:endParaRPr>
          </a:p>
          <a:p>
            <a:pPr marL="609600" indent="-609600" algn="just">
              <a:lnSpc>
                <a:spcPct val="90000"/>
              </a:lnSpc>
              <a:buFont typeface="Arial" pitchFamily="34" charset="0"/>
              <a:buChar char="•"/>
            </a:pPr>
            <a:endParaRPr lang="en-US" altLang="fr-FR" sz="1600" i="1" dirty="0" smtClean="0"/>
          </a:p>
          <a:p>
            <a:pPr marL="609600" indent="-609600">
              <a:lnSpc>
                <a:spcPct val="90000"/>
              </a:lnSpc>
              <a:buFont typeface="Arial" pitchFamily="34" charset="0"/>
              <a:buChar char="•"/>
            </a:pPr>
            <a:endParaRPr lang="en-US" altLang="fr-FR" sz="1800" i="1" dirty="0" smtClean="0"/>
          </a:p>
          <a:p>
            <a:pPr marL="609600" indent="-609600">
              <a:lnSpc>
                <a:spcPct val="90000"/>
              </a:lnSpc>
            </a:pPr>
            <a:r>
              <a:rPr lang="en-US" altLang="fr-FR" sz="1800" i="1" dirty="0" smtClean="0"/>
              <a:t>	</a:t>
            </a:r>
          </a:p>
          <a:p>
            <a:pPr marL="609600" indent="-609600">
              <a:lnSpc>
                <a:spcPct val="90000"/>
              </a:lnSpc>
            </a:pPr>
            <a:endParaRPr lang="en-US" altLang="fr-FR" sz="1800" b="1" u="sng" dirty="0" smtClean="0"/>
          </a:p>
          <a:p>
            <a:pPr marL="609600" indent="-609600">
              <a:lnSpc>
                <a:spcPct val="90000"/>
              </a:lnSpc>
            </a:pPr>
            <a:endParaRPr lang="en-US" altLang="fr-FR" sz="1800" b="1" u="sng" dirty="0" smtClean="0"/>
          </a:p>
          <a:p>
            <a:pPr marL="609600" indent="-609600">
              <a:lnSpc>
                <a:spcPct val="90000"/>
              </a:lnSpc>
            </a:pPr>
            <a:endParaRPr lang="en-US" altLang="fr-FR" sz="1800" b="1" u="sng" dirty="0" smtClean="0"/>
          </a:p>
          <a:p>
            <a:pPr marL="609600" indent="-609600">
              <a:lnSpc>
                <a:spcPct val="90000"/>
              </a:lnSpc>
            </a:pPr>
            <a:endParaRPr lang="en-US" altLang="fr-FR" sz="1800" b="1" u="sng" dirty="0" smtClean="0"/>
          </a:p>
          <a:p>
            <a:pPr marL="609600" indent="-609600">
              <a:lnSpc>
                <a:spcPct val="90000"/>
              </a:lnSpc>
            </a:pPr>
            <a:endParaRPr lang="en-US" altLang="fr-FR" sz="1800" b="1" u="sng" dirty="0" smtClean="0"/>
          </a:p>
          <a:p>
            <a:pPr marL="609600" indent="-609600">
              <a:lnSpc>
                <a:spcPct val="90000"/>
              </a:lnSpc>
            </a:pPr>
            <a:endParaRPr lang="en-US" altLang="fr-FR" sz="1800" b="1" u="sng" dirty="0" smtClean="0"/>
          </a:p>
          <a:p>
            <a:pPr marL="609600" indent="-609600">
              <a:lnSpc>
                <a:spcPct val="90000"/>
              </a:lnSpc>
            </a:pPr>
            <a:endParaRPr lang="en-US" altLang="fr-FR" sz="1800" b="1" u="sng" dirty="0" smtClean="0"/>
          </a:p>
          <a:p>
            <a:pPr marL="609600" indent="-609600">
              <a:lnSpc>
                <a:spcPct val="90000"/>
              </a:lnSpc>
            </a:pPr>
            <a:endParaRPr lang="en-US" altLang="fr-FR" sz="1800" b="1" u="sng" dirty="0" smtClean="0"/>
          </a:p>
          <a:p>
            <a:pPr marL="609600" indent="-609600">
              <a:lnSpc>
                <a:spcPct val="90000"/>
              </a:lnSpc>
            </a:pPr>
            <a:endParaRPr lang="en-US" altLang="fr-FR" sz="1800" b="1" u="sng" dirty="0" smtClean="0"/>
          </a:p>
          <a:p>
            <a:pPr marL="609600" indent="-609600">
              <a:lnSpc>
                <a:spcPct val="90000"/>
              </a:lnSpc>
            </a:pPr>
            <a:endParaRPr lang="en-US" altLang="fr-FR" sz="1800" b="1" u="sng" dirty="0" smtClean="0"/>
          </a:p>
          <a:p>
            <a:pPr marL="609600" indent="-609600">
              <a:lnSpc>
                <a:spcPct val="90000"/>
              </a:lnSpc>
            </a:pPr>
            <a:endParaRPr lang="en-US" altLang="fr-FR" sz="1800" dirty="0" smtClean="0"/>
          </a:p>
          <a:p>
            <a:pPr marL="609600" indent="-609600" eaLnBrk="1" hangingPunct="1">
              <a:lnSpc>
                <a:spcPct val="110000"/>
              </a:lnSpc>
              <a:spcBef>
                <a:spcPts val="500"/>
              </a:spcBef>
              <a:buClr>
                <a:srgbClr val="333399"/>
              </a:buClr>
            </a:pPr>
            <a:endParaRPr lang="fr-FR" altLang="fr-FR" sz="1800" dirty="0" smtClean="0">
              <a:solidFill>
                <a:srgbClr val="333399"/>
              </a:solidFill>
            </a:endParaRP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rot="10800000" flipV="1">
            <a:off x="685800" y="404813"/>
            <a:ext cx="7199313" cy="576262"/>
          </a:xfrm>
        </p:spPr>
        <p:txBody>
          <a:bodyPr/>
          <a:lstStyle/>
          <a:p>
            <a:pPr>
              <a:buFont typeface="Times New Roman" charset="0"/>
              <a:buNone/>
              <a:defRPr/>
            </a:pPr>
            <a:r>
              <a:rPr lang="fr-FR" sz="2400" b="1" dirty="0" smtClean="0">
                <a:solidFill>
                  <a:schemeClr val="accent2"/>
                </a:solidFill>
              </a:rPr>
              <a:t>RECHERCHE</a:t>
            </a:r>
            <a:endParaRPr lang="fr-FR" sz="2400" b="1" dirty="0">
              <a:solidFill>
                <a:schemeClr val="accent2"/>
              </a:solidFill>
            </a:endParaRPr>
          </a:p>
        </p:txBody>
      </p:sp>
      <p:sp>
        <p:nvSpPr>
          <p:cNvPr id="3" name="Espace réservé du contenu 2"/>
          <p:cNvSpPr>
            <a:spLocks noGrp="1"/>
          </p:cNvSpPr>
          <p:nvPr>
            <p:ph idx="1"/>
          </p:nvPr>
        </p:nvSpPr>
        <p:spPr>
          <a:xfrm>
            <a:off x="684213" y="1052513"/>
            <a:ext cx="7769225" cy="5040312"/>
          </a:xfrm>
        </p:spPr>
        <p:txBody>
          <a:bodyPr/>
          <a:lstStyle/>
          <a:p>
            <a:pPr marL="609600" indent="-609600"/>
            <a:r>
              <a:rPr lang="en-US" altLang="fr-FR" sz="1800" b="1" dirty="0" smtClean="0"/>
              <a:t>	</a:t>
            </a:r>
            <a:r>
              <a:rPr lang="en-US" altLang="fr-FR" sz="1800" b="1" u="sng" dirty="0" err="1" smtClean="0"/>
              <a:t>Recherches</a:t>
            </a:r>
            <a:r>
              <a:rPr lang="en-US" altLang="fr-FR" sz="1800" b="1" u="sng" dirty="0" smtClean="0"/>
              <a:t> </a:t>
            </a:r>
            <a:r>
              <a:rPr lang="en-US" altLang="fr-FR" sz="1800" b="1" u="sng" dirty="0" err="1" smtClean="0"/>
              <a:t>terminées</a:t>
            </a:r>
            <a:endParaRPr lang="en-US" altLang="fr-FR" sz="2000" b="1" u="sng" dirty="0" smtClean="0"/>
          </a:p>
          <a:p>
            <a:pPr marL="609600" indent="-609600" algn="just"/>
            <a:r>
              <a:rPr lang="fr-FR" altLang="fr-FR" sz="1800" dirty="0" smtClean="0"/>
              <a:t>	</a:t>
            </a:r>
            <a:r>
              <a:rPr lang="fr-FR" altLang="fr-FR" sz="1600" dirty="0" smtClean="0"/>
              <a:t>E</a:t>
            </a:r>
            <a:r>
              <a:rPr lang="fr-FR" altLang="fr-FR" sz="1600" dirty="0"/>
              <a:t>. Bizet, C. </a:t>
            </a:r>
            <a:r>
              <a:rPr lang="fr-FR" altLang="fr-FR" sz="1600" dirty="0" err="1"/>
              <a:t>Schaal</a:t>
            </a:r>
            <a:r>
              <a:rPr lang="fr-FR" altLang="fr-FR" sz="1600" dirty="0"/>
              <a:t>, A. </a:t>
            </a:r>
            <a:r>
              <a:rPr lang="fr-FR" altLang="fr-FR" sz="1600" dirty="0" err="1"/>
              <a:t>Massias</a:t>
            </a:r>
            <a:r>
              <a:rPr lang="fr-FR" altLang="fr-FR" sz="1600" dirty="0"/>
              <a:t> (201) Validation française de l'échelle PDD-MRS auprès d'adultes avec déficience intellectuelle, </a:t>
            </a:r>
            <a:r>
              <a:rPr lang="fr-FR" altLang="fr-FR" sz="1600" dirty="0" err="1"/>
              <a:t>Hogrefe</a:t>
            </a:r>
            <a:r>
              <a:rPr lang="fr-FR" altLang="fr-FR" sz="1600" dirty="0"/>
              <a:t> éditeur, 		</a:t>
            </a:r>
          </a:p>
          <a:p>
            <a:pPr marL="609600" indent="-609600" algn="just"/>
            <a:r>
              <a:rPr lang="fr-FR" altLang="fr-FR" sz="1600" dirty="0" smtClean="0"/>
              <a:t>	Etude </a:t>
            </a:r>
            <a:r>
              <a:rPr lang="fr-FR" altLang="fr-FR" sz="1600" dirty="0"/>
              <a:t>randomisée contrôlée contre placébo visant à examiner l'efficacité et l'innocuité du </a:t>
            </a:r>
            <a:r>
              <a:rPr lang="fr-FR" altLang="fr-FR" sz="1600" dirty="0" err="1"/>
              <a:t>Circadin</a:t>
            </a:r>
            <a:r>
              <a:rPr lang="fr-FR" altLang="fr-FR" sz="1600" dirty="0"/>
              <a:t> pour soulager les troubles du sommeil chez les enfants présentant des troubles </a:t>
            </a:r>
            <a:r>
              <a:rPr lang="fr-FR" altLang="fr-FR" sz="1600" dirty="0" err="1"/>
              <a:t>neurodéveloppementaux</a:t>
            </a:r>
            <a:r>
              <a:rPr lang="fr-FR" altLang="fr-FR" sz="1600" dirty="0"/>
              <a:t>. Etude multicentrique internationale, NEURIM (</a:t>
            </a:r>
            <a:r>
              <a:rPr lang="fr-FR" altLang="fr-FR" sz="1600" dirty="0" err="1"/>
              <a:t>Schroder</a:t>
            </a:r>
            <a:r>
              <a:rPr lang="fr-FR" altLang="fr-FR" sz="1600" dirty="0"/>
              <a:t>, Principal investigateur France)		</a:t>
            </a:r>
          </a:p>
          <a:p>
            <a:pPr marL="609600" indent="-609600" algn="just"/>
            <a:r>
              <a:rPr lang="fr-FR" altLang="fr-FR" sz="1600" dirty="0"/>
              <a:t>	</a:t>
            </a:r>
            <a:r>
              <a:rPr lang="fr-FR" altLang="fr-FR" sz="1600" dirty="0" smtClean="0"/>
              <a:t>La </a:t>
            </a:r>
            <a:r>
              <a:rPr lang="fr-FR" altLang="fr-FR" sz="1600" dirty="0"/>
              <a:t>mélatonine restaure-t-elle l’architecture du sommeil chez les enfants avec autisme? Etude de la relation dose-effet. PHRC national (</a:t>
            </a:r>
            <a:r>
              <a:rPr lang="fr-FR" altLang="fr-FR" sz="1600" dirty="0" err="1"/>
              <a:t>Schroder</a:t>
            </a:r>
            <a:r>
              <a:rPr lang="fr-FR" altLang="fr-FR" sz="1600" dirty="0"/>
              <a:t>, Co-Investigateur)		</a:t>
            </a:r>
          </a:p>
          <a:p>
            <a:pPr marL="609600" indent="-609600" algn="just"/>
            <a:r>
              <a:rPr lang="fr-FR" altLang="fr-FR" sz="1600" dirty="0"/>
              <a:t>	</a:t>
            </a:r>
            <a:r>
              <a:rPr lang="fr-FR" altLang="fr-FR" sz="1600" dirty="0" smtClean="0"/>
              <a:t>Les </a:t>
            </a:r>
            <a:r>
              <a:rPr lang="fr-FR" altLang="fr-FR" sz="1600" dirty="0"/>
              <a:t>spécificités du self à l'âge adulte dans les TSA sans DI (thèse de science R </a:t>
            </a:r>
            <a:r>
              <a:rPr lang="fr-FR" altLang="fr-FR" sz="1600" dirty="0" err="1"/>
              <a:t>Coutelle</a:t>
            </a:r>
            <a:r>
              <a:rPr lang="fr-FR" altLang="fr-FR" sz="1600" dirty="0"/>
              <a:t>)		</a:t>
            </a:r>
          </a:p>
          <a:p>
            <a:pPr marL="609600" indent="-609600" algn="just"/>
            <a:endParaRPr lang="en-US" altLang="fr-FR" sz="1600" dirty="0"/>
          </a:p>
          <a:p>
            <a:pPr marL="609600" indent="-609600"/>
            <a:endParaRPr lang="en-US" altLang="fr-FR" sz="1600" b="1" i="1" u="sng" dirty="0" smtClean="0"/>
          </a:p>
        </p:txBody>
      </p:sp>
    </p:spTree>
    <p:extLst>
      <p:ext uri="{BB962C8B-B14F-4D97-AF65-F5344CB8AC3E}">
        <p14:creationId xmlns:p14="http://schemas.microsoft.com/office/powerpoint/2010/main" val="150858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rot="10800000" flipV="1">
            <a:off x="685800" y="404813"/>
            <a:ext cx="7199313" cy="576262"/>
          </a:xfrm>
        </p:spPr>
        <p:txBody>
          <a:bodyPr/>
          <a:lstStyle/>
          <a:p>
            <a:pPr>
              <a:buFont typeface="Times New Roman" charset="0"/>
              <a:buNone/>
              <a:defRPr/>
            </a:pPr>
            <a:r>
              <a:rPr lang="fr-FR" sz="2400" b="1" dirty="0" smtClean="0">
                <a:solidFill>
                  <a:schemeClr val="accent2"/>
                </a:solidFill>
              </a:rPr>
              <a:t>RECHERCHE</a:t>
            </a:r>
            <a:endParaRPr lang="fr-FR" sz="2400" b="1" dirty="0">
              <a:solidFill>
                <a:schemeClr val="accent2"/>
              </a:solidFill>
            </a:endParaRPr>
          </a:p>
        </p:txBody>
      </p:sp>
      <p:sp>
        <p:nvSpPr>
          <p:cNvPr id="3" name="Espace réservé du contenu 2"/>
          <p:cNvSpPr>
            <a:spLocks noGrp="1"/>
          </p:cNvSpPr>
          <p:nvPr>
            <p:ph idx="1"/>
          </p:nvPr>
        </p:nvSpPr>
        <p:spPr>
          <a:xfrm>
            <a:off x="827584" y="981076"/>
            <a:ext cx="7769225" cy="5040312"/>
          </a:xfrm>
        </p:spPr>
        <p:txBody>
          <a:bodyPr/>
          <a:lstStyle/>
          <a:p>
            <a:pPr marL="609600" indent="-609600"/>
            <a:r>
              <a:rPr lang="en-US" altLang="fr-FR" sz="2000" b="1" i="1" dirty="0" smtClean="0"/>
              <a:t>	</a:t>
            </a:r>
            <a:r>
              <a:rPr lang="en-US" altLang="fr-FR" sz="2000" b="1" u="sng" dirty="0" err="1" smtClean="0"/>
              <a:t>Recherches</a:t>
            </a:r>
            <a:r>
              <a:rPr lang="en-US" altLang="fr-FR" sz="2000" b="1" u="sng" dirty="0" smtClean="0"/>
              <a:t> en </a:t>
            </a:r>
            <a:r>
              <a:rPr lang="en-US" altLang="fr-FR" sz="2000" b="1" u="sng" dirty="0" err="1" smtClean="0"/>
              <a:t>cours</a:t>
            </a:r>
            <a:endParaRPr lang="en-US" altLang="fr-FR" sz="2000" b="1" u="sng" dirty="0" smtClean="0"/>
          </a:p>
          <a:p>
            <a:pPr marL="609600" indent="-609600" algn="just"/>
            <a:r>
              <a:rPr lang="en-US" altLang="fr-FR" sz="2000" b="1" i="1" dirty="0" smtClean="0"/>
              <a:t>	</a:t>
            </a:r>
            <a:r>
              <a:rPr lang="en-US" altLang="fr-FR" sz="1600" dirty="0" smtClean="0"/>
              <a:t>Les </a:t>
            </a:r>
            <a:r>
              <a:rPr lang="en-US" altLang="fr-FR" sz="1600" dirty="0"/>
              <a:t>troubles du </a:t>
            </a:r>
            <a:r>
              <a:rPr lang="en-US" altLang="fr-FR" sz="1600" dirty="0" err="1"/>
              <a:t>sommeil</a:t>
            </a:r>
            <a:r>
              <a:rPr lang="en-US" altLang="fr-FR" sz="1600" dirty="0"/>
              <a:t> et des </a:t>
            </a:r>
            <a:r>
              <a:rPr lang="en-US" altLang="fr-FR" sz="1600" dirty="0" err="1"/>
              <a:t>rythmes</a:t>
            </a:r>
            <a:r>
              <a:rPr lang="en-US" altLang="fr-FR" sz="1600" dirty="0"/>
              <a:t> </a:t>
            </a:r>
            <a:r>
              <a:rPr lang="en-US" altLang="fr-FR" sz="1600" dirty="0" err="1"/>
              <a:t>circadiens</a:t>
            </a:r>
            <a:r>
              <a:rPr lang="en-US" altLang="fr-FR" sz="1600" dirty="0"/>
              <a:t> </a:t>
            </a:r>
            <a:r>
              <a:rPr lang="en-US" altLang="fr-FR" sz="1600" dirty="0" err="1"/>
              <a:t>influencent-ils</a:t>
            </a:r>
            <a:r>
              <a:rPr lang="en-US" altLang="fr-FR" sz="1600" dirty="0"/>
              <a:t> le </a:t>
            </a:r>
            <a:r>
              <a:rPr lang="en-US" altLang="fr-FR" sz="1600" dirty="0" err="1"/>
              <a:t>développement</a:t>
            </a:r>
            <a:r>
              <a:rPr lang="en-US" altLang="fr-FR" sz="1600" dirty="0"/>
              <a:t> </a:t>
            </a:r>
            <a:r>
              <a:rPr lang="en-US" altLang="fr-FR" sz="1600" dirty="0" err="1"/>
              <a:t>cognitif</a:t>
            </a:r>
            <a:r>
              <a:rPr lang="en-US" altLang="fr-FR" sz="1600" dirty="0"/>
              <a:t> et </a:t>
            </a:r>
            <a:r>
              <a:rPr lang="en-US" altLang="fr-FR" sz="1600" dirty="0" err="1"/>
              <a:t>comportemental</a:t>
            </a:r>
            <a:r>
              <a:rPr lang="en-US" altLang="fr-FR" sz="1600" dirty="0"/>
              <a:t> de </a:t>
            </a:r>
            <a:r>
              <a:rPr lang="en-US" altLang="fr-FR" sz="1600" dirty="0" err="1"/>
              <a:t>l’enfant</a:t>
            </a:r>
            <a:r>
              <a:rPr lang="en-US" altLang="fr-FR" sz="1600" dirty="0"/>
              <a:t> </a:t>
            </a:r>
            <a:r>
              <a:rPr lang="en-US" altLang="fr-FR" sz="1600" dirty="0" err="1"/>
              <a:t>autiste</a:t>
            </a:r>
            <a:r>
              <a:rPr lang="en-US" altLang="fr-FR" sz="1600" dirty="0"/>
              <a:t>? PHRC national (Schroder, Principal </a:t>
            </a:r>
            <a:r>
              <a:rPr lang="en-US" altLang="fr-FR" sz="1600" dirty="0" err="1"/>
              <a:t>Investigateur</a:t>
            </a:r>
            <a:r>
              <a:rPr lang="en-US" altLang="fr-FR" sz="1600" dirty="0"/>
              <a:t>)		</a:t>
            </a:r>
          </a:p>
          <a:p>
            <a:pPr marL="609600" indent="-609600" algn="just"/>
            <a:r>
              <a:rPr lang="en-US" altLang="fr-FR" sz="1600" dirty="0" smtClean="0"/>
              <a:t>	IDEA : </a:t>
            </a:r>
            <a:r>
              <a:rPr lang="en-US" altLang="fr-FR" sz="1600" dirty="0"/>
              <a:t>Impact du </a:t>
            </a:r>
            <a:r>
              <a:rPr lang="en-US" altLang="fr-FR" sz="1600" dirty="0" err="1"/>
              <a:t>modèle</a:t>
            </a:r>
            <a:r>
              <a:rPr lang="en-US" altLang="fr-FR" sz="1600" dirty="0"/>
              <a:t> </a:t>
            </a:r>
            <a:r>
              <a:rPr lang="en-US" altLang="fr-FR" sz="1600" dirty="0" err="1"/>
              <a:t>d’intervention</a:t>
            </a:r>
            <a:r>
              <a:rPr lang="en-US" altLang="fr-FR" sz="1600" dirty="0"/>
              <a:t> </a:t>
            </a:r>
            <a:r>
              <a:rPr lang="en-US" altLang="fr-FR" sz="1600" dirty="0" err="1"/>
              <a:t>précoce</a:t>
            </a:r>
            <a:r>
              <a:rPr lang="en-US" altLang="fr-FR" sz="1600" dirty="0"/>
              <a:t> de Denver (ESDM – Early Start Denver Model) sur le </a:t>
            </a:r>
            <a:r>
              <a:rPr lang="en-US" altLang="fr-FR" sz="1600" dirty="0" err="1"/>
              <a:t>développement</a:t>
            </a:r>
            <a:r>
              <a:rPr lang="en-US" altLang="fr-FR" sz="1600" dirty="0"/>
              <a:t> des </a:t>
            </a:r>
            <a:r>
              <a:rPr lang="en-US" altLang="fr-FR" sz="1600" dirty="0" err="1"/>
              <a:t>enfants</a:t>
            </a:r>
            <a:r>
              <a:rPr lang="en-US" altLang="fr-FR" sz="1600" dirty="0"/>
              <a:t> avec un trouble du </a:t>
            </a:r>
            <a:r>
              <a:rPr lang="en-US" altLang="fr-FR" sz="1600" dirty="0" err="1"/>
              <a:t>spectre</a:t>
            </a:r>
            <a:r>
              <a:rPr lang="en-US" altLang="fr-FR" sz="1600" dirty="0"/>
              <a:t> </a:t>
            </a:r>
            <a:r>
              <a:rPr lang="en-US" altLang="fr-FR" sz="1600" dirty="0" err="1"/>
              <a:t>autistique</a:t>
            </a:r>
            <a:r>
              <a:rPr lang="en-US" altLang="fr-FR" sz="1600" dirty="0"/>
              <a:t>. </a:t>
            </a:r>
            <a:r>
              <a:rPr lang="en-US" altLang="fr-FR" sz="1600" dirty="0" err="1"/>
              <a:t>Programme</a:t>
            </a:r>
            <a:r>
              <a:rPr lang="en-US" altLang="fr-FR" sz="1600" dirty="0"/>
              <a:t> de </a:t>
            </a:r>
            <a:r>
              <a:rPr lang="en-US" altLang="fr-FR" sz="1600" dirty="0" err="1"/>
              <a:t>Recherche</a:t>
            </a:r>
            <a:r>
              <a:rPr lang="en-US" altLang="fr-FR" sz="1600" dirty="0"/>
              <a:t> sur la Performance du </a:t>
            </a:r>
            <a:r>
              <a:rPr lang="en-US" altLang="fr-FR" sz="1600" dirty="0" err="1"/>
              <a:t>Système</a:t>
            </a:r>
            <a:r>
              <a:rPr lang="en-US" altLang="fr-FR" sz="1600" dirty="0"/>
              <a:t> de </a:t>
            </a:r>
            <a:r>
              <a:rPr lang="en-US" altLang="fr-FR" sz="1600" dirty="0" err="1"/>
              <a:t>Soins</a:t>
            </a:r>
            <a:r>
              <a:rPr lang="en-US" altLang="fr-FR" sz="1600" dirty="0"/>
              <a:t> (PREPS) (Schroder, Co-</a:t>
            </a:r>
            <a:r>
              <a:rPr lang="en-US" altLang="fr-FR" sz="1600" dirty="0" err="1"/>
              <a:t>Investigateur</a:t>
            </a:r>
            <a:r>
              <a:rPr lang="en-US" altLang="fr-FR" sz="1600" dirty="0"/>
              <a:t>)		</a:t>
            </a:r>
          </a:p>
          <a:p>
            <a:pPr marL="609600" indent="-609600" algn="just"/>
            <a:r>
              <a:rPr lang="en-US" altLang="fr-FR" sz="1600" dirty="0" smtClean="0"/>
              <a:t>	ESDM-SPF : </a:t>
            </a:r>
            <a:r>
              <a:rPr lang="en-US" altLang="fr-FR" sz="1600" dirty="0"/>
              <a:t>Evaluation de la </a:t>
            </a:r>
            <a:r>
              <a:rPr lang="en-US" altLang="fr-FR" sz="1600" dirty="0" err="1"/>
              <a:t>méthode</a:t>
            </a:r>
            <a:r>
              <a:rPr lang="en-US" altLang="fr-FR" sz="1600" dirty="0"/>
              <a:t> Denver à début </a:t>
            </a:r>
            <a:r>
              <a:rPr lang="en-US" altLang="fr-FR" sz="1600" dirty="0" err="1"/>
              <a:t>précoce</a:t>
            </a:r>
            <a:r>
              <a:rPr lang="en-US" altLang="fr-FR" sz="1600" dirty="0"/>
              <a:t> (ESDM) pour </a:t>
            </a:r>
            <a:r>
              <a:rPr lang="en-US" altLang="fr-FR" sz="1600" dirty="0" err="1"/>
              <a:t>enfants</a:t>
            </a:r>
            <a:r>
              <a:rPr lang="en-US" altLang="fr-FR" sz="1600" dirty="0"/>
              <a:t> avec </a:t>
            </a:r>
            <a:r>
              <a:rPr lang="en-US" altLang="fr-FR" sz="1600" dirty="0" smtClean="0"/>
              <a:t>troubles </a:t>
            </a:r>
            <a:r>
              <a:rPr lang="en-US" altLang="fr-FR" sz="1600" dirty="0" err="1" smtClean="0"/>
              <a:t>autistiques</a:t>
            </a:r>
            <a:r>
              <a:rPr lang="en-US" altLang="fr-FR" sz="1600" dirty="0" smtClean="0"/>
              <a:t> </a:t>
            </a:r>
            <a:r>
              <a:rPr lang="en-US" altLang="fr-FR" sz="1600" dirty="0" err="1"/>
              <a:t>dans</a:t>
            </a:r>
            <a:r>
              <a:rPr lang="en-US" altLang="fr-FR" sz="1600" dirty="0"/>
              <a:t> le service </a:t>
            </a:r>
            <a:r>
              <a:rPr lang="en-US" altLang="fr-FR" sz="1600" dirty="0" err="1"/>
              <a:t>publique</a:t>
            </a:r>
            <a:r>
              <a:rPr lang="en-US" altLang="fr-FR" sz="1600" dirty="0"/>
              <a:t> </a:t>
            </a:r>
            <a:r>
              <a:rPr lang="en-US" altLang="fr-FR" sz="1600" dirty="0" err="1"/>
              <a:t>français</a:t>
            </a:r>
            <a:r>
              <a:rPr lang="en-US" altLang="fr-FR" sz="1600" dirty="0"/>
              <a:t> (ESDM-SPF). </a:t>
            </a:r>
            <a:r>
              <a:rPr lang="en-US" altLang="fr-FR" sz="1600" dirty="0" err="1"/>
              <a:t>Fondation</a:t>
            </a:r>
            <a:r>
              <a:rPr lang="en-US" altLang="fr-FR" sz="1600" dirty="0"/>
              <a:t> de France (Schroder, Co-</a:t>
            </a:r>
            <a:r>
              <a:rPr lang="en-US" altLang="fr-FR" sz="1600" dirty="0" err="1"/>
              <a:t>Investigateur</a:t>
            </a:r>
            <a:r>
              <a:rPr lang="en-US" altLang="fr-FR" sz="1600" dirty="0"/>
              <a:t>)"		</a:t>
            </a:r>
          </a:p>
          <a:p>
            <a:pPr marL="609600" indent="-609600" algn="just"/>
            <a:r>
              <a:rPr lang="en-US" altLang="fr-FR" sz="1600" dirty="0" smtClean="0"/>
              <a:t>	Minocycline </a:t>
            </a:r>
            <a:r>
              <a:rPr lang="en-US" altLang="fr-FR" sz="1600" dirty="0"/>
              <a:t>treatment of High Functioning Autism Spectrum Disorder symptoms in adult patients: a double-blinded randomized controlled study. PHRC national. (Schroder, Co-</a:t>
            </a:r>
            <a:r>
              <a:rPr lang="en-US" altLang="fr-FR" sz="1600" dirty="0" err="1"/>
              <a:t>Investigatrice</a:t>
            </a:r>
            <a:r>
              <a:rPr lang="en-US" altLang="fr-FR" sz="1600" dirty="0"/>
              <a:t> (PI : Marion </a:t>
            </a:r>
            <a:r>
              <a:rPr lang="en-US" altLang="fr-FR" sz="1600" dirty="0" err="1"/>
              <a:t>Leboyer</a:t>
            </a:r>
            <a:r>
              <a:rPr lang="en-US" altLang="fr-FR" sz="1600" dirty="0"/>
              <a:t>, </a:t>
            </a:r>
            <a:r>
              <a:rPr lang="en-US" altLang="fr-FR" sz="1600" dirty="0" err="1" smtClean="0"/>
              <a:t>Créteil</a:t>
            </a:r>
            <a:r>
              <a:rPr lang="en-US" altLang="fr-FR" sz="1600" dirty="0" smtClean="0"/>
              <a:t>))</a:t>
            </a:r>
            <a:endParaRPr lang="en-US" altLang="fr-FR" sz="1600" dirty="0"/>
          </a:p>
          <a:p>
            <a:pPr marL="609600" indent="-609600" algn="just"/>
            <a:r>
              <a:rPr lang="en-US" altLang="fr-FR" sz="1600" dirty="0" smtClean="0"/>
              <a:t>	Efficacy </a:t>
            </a:r>
            <a:r>
              <a:rPr lang="en-US" altLang="fr-FR" sz="1600" dirty="0"/>
              <a:t>and safety of bumetanide oral liquid formulation in children and adolescents aged from 2 to less than 18 years old with Autism Spectrum Disorder. </a:t>
            </a:r>
            <a:r>
              <a:rPr lang="en-US" altLang="fr-FR" sz="1600" dirty="0" err="1"/>
              <a:t>Servier</a:t>
            </a:r>
            <a:r>
              <a:rPr lang="en-US" altLang="fr-FR" sz="1600" dirty="0"/>
              <a:t>. (Schroder, Co-investigator ) (</a:t>
            </a:r>
            <a:r>
              <a:rPr lang="en-US" altLang="fr-FR" sz="1600" dirty="0" err="1"/>
              <a:t>multicentre</a:t>
            </a:r>
            <a:r>
              <a:rPr lang="en-US" altLang="fr-FR" sz="1600" dirty="0"/>
              <a:t> international study).		</a:t>
            </a:r>
          </a:p>
          <a:p>
            <a:pPr marL="609600" indent="-609600"/>
            <a:endParaRPr lang="en-US" altLang="fr-FR" sz="2000" b="1" i="1" u="sng" dirty="0"/>
          </a:p>
          <a:p>
            <a:pPr marL="609600" indent="-609600"/>
            <a:endParaRPr lang="en-US" altLang="fr-FR" sz="2000" b="1" i="1" u="sng"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5800" y="404813"/>
            <a:ext cx="7769225" cy="647700"/>
          </a:xfrm>
        </p:spPr>
        <p:txBody>
          <a:bodyPr/>
          <a:lstStyle/>
          <a:p>
            <a:pPr>
              <a:buFont typeface="Times New Roman" charset="0"/>
              <a:buNone/>
              <a:defRPr/>
            </a:pPr>
            <a:r>
              <a:rPr lang="fr-FR" sz="2400" b="1" dirty="0" smtClean="0">
                <a:solidFill>
                  <a:schemeClr val="accent2"/>
                </a:solidFill>
              </a:rPr>
              <a:t>PUBLICATIONS</a:t>
            </a:r>
            <a:endParaRPr lang="fr-FR" sz="2400" b="1" dirty="0">
              <a:solidFill>
                <a:schemeClr val="accent2"/>
              </a:solidFill>
            </a:endParaRPr>
          </a:p>
        </p:txBody>
      </p:sp>
      <p:sp>
        <p:nvSpPr>
          <p:cNvPr id="3" name="Espace réservé du contenu 2"/>
          <p:cNvSpPr>
            <a:spLocks noGrp="1"/>
          </p:cNvSpPr>
          <p:nvPr>
            <p:ph idx="1"/>
          </p:nvPr>
        </p:nvSpPr>
        <p:spPr>
          <a:xfrm>
            <a:off x="685800" y="1125538"/>
            <a:ext cx="7769225" cy="4967287"/>
          </a:xfrm>
        </p:spPr>
        <p:txBody>
          <a:bodyPr/>
          <a:lstStyle/>
          <a:p>
            <a:pPr>
              <a:defRPr/>
            </a:pPr>
            <a:endParaRPr lang="en-US" altLang="fr-FR" sz="1800" b="1" dirty="0" smtClean="0"/>
          </a:p>
          <a:p>
            <a:pPr>
              <a:defRPr/>
            </a:pPr>
            <a:endParaRPr lang="fr-FR" altLang="fr-FR" sz="1800" dirty="0" smtClean="0"/>
          </a:p>
        </p:txBody>
      </p:sp>
      <p:sp>
        <p:nvSpPr>
          <p:cNvPr id="4" name="Rectangle 3"/>
          <p:cNvSpPr/>
          <p:nvPr/>
        </p:nvSpPr>
        <p:spPr>
          <a:xfrm>
            <a:off x="323528" y="-14006542"/>
            <a:ext cx="8496944" cy="4524315"/>
          </a:xfrm>
          <a:prstGeom prst="rect">
            <a:avLst/>
          </a:prstGeom>
        </p:spPr>
        <p:txBody>
          <a:bodyPr wrap="square">
            <a:spAutoFit/>
          </a:bodyPr>
          <a:lstStyle/>
          <a:p>
            <a:endParaRPr lang="fr-FR" sz="1600" b="0" dirty="0" smtClean="0">
              <a:solidFill>
                <a:schemeClr val="tx1"/>
              </a:solidFill>
            </a:endParaRPr>
          </a:p>
          <a:p>
            <a:endParaRPr lang="fr-FR" sz="1600" b="0" dirty="0">
              <a:solidFill>
                <a:schemeClr val="tx1"/>
              </a:solidFill>
            </a:endParaRPr>
          </a:p>
          <a:p>
            <a:endParaRPr lang="fr-FR" sz="1600" b="0" dirty="0" smtClean="0">
              <a:solidFill>
                <a:schemeClr val="tx1"/>
              </a:solidFill>
            </a:endParaRPr>
          </a:p>
          <a:p>
            <a:endParaRPr lang="fr-FR" sz="1600" b="0" dirty="0">
              <a:solidFill>
                <a:schemeClr val="tx1"/>
              </a:solidFill>
            </a:endParaRPr>
          </a:p>
          <a:p>
            <a:endParaRPr lang="fr-FR" sz="1600" b="0" dirty="0" smtClean="0">
              <a:solidFill>
                <a:schemeClr val="tx1"/>
              </a:solidFill>
            </a:endParaRPr>
          </a:p>
          <a:p>
            <a:endParaRPr lang="fr-FR" sz="1600" b="0" dirty="0">
              <a:solidFill>
                <a:schemeClr val="tx1"/>
              </a:solidFill>
            </a:endParaRPr>
          </a:p>
          <a:p>
            <a:endParaRPr lang="fr-FR" sz="1600" b="0" dirty="0" smtClean="0">
              <a:solidFill>
                <a:schemeClr val="tx1"/>
              </a:solidFill>
            </a:endParaRPr>
          </a:p>
          <a:p>
            <a:endParaRPr lang="fr-FR" sz="1600" b="0" dirty="0">
              <a:solidFill>
                <a:schemeClr val="tx1"/>
              </a:solidFill>
            </a:endParaRPr>
          </a:p>
          <a:p>
            <a:endParaRPr lang="fr-FR" sz="1600" b="0" dirty="0" smtClean="0">
              <a:solidFill>
                <a:schemeClr val="tx1"/>
              </a:solidFill>
            </a:endParaRPr>
          </a:p>
          <a:p>
            <a:endParaRPr lang="fr-FR" sz="1600" b="0" dirty="0">
              <a:solidFill>
                <a:schemeClr val="tx1"/>
              </a:solidFill>
            </a:endParaRPr>
          </a:p>
          <a:p>
            <a:endParaRPr lang="fr-FR" sz="1600" b="0" dirty="0" smtClean="0">
              <a:solidFill>
                <a:schemeClr val="tx1"/>
              </a:solidFill>
            </a:endParaRPr>
          </a:p>
          <a:p>
            <a:endParaRPr lang="fr-FR" sz="1600" b="0" dirty="0">
              <a:solidFill>
                <a:schemeClr val="tx1"/>
              </a:solidFill>
            </a:endParaRPr>
          </a:p>
          <a:p>
            <a:endParaRPr lang="fr-FR" sz="1600" b="0" dirty="0" smtClean="0">
              <a:solidFill>
                <a:schemeClr val="tx1"/>
              </a:solidFill>
            </a:endParaRPr>
          </a:p>
          <a:p>
            <a:endParaRPr lang="fr-FR" sz="1600" b="0" dirty="0">
              <a:solidFill>
                <a:schemeClr val="tx1"/>
              </a:solidFill>
            </a:endParaRPr>
          </a:p>
          <a:p>
            <a:endParaRPr lang="fr-FR" sz="1600" b="0" dirty="0" smtClean="0">
              <a:solidFill>
                <a:schemeClr val="tx1"/>
              </a:solidFill>
            </a:endParaRPr>
          </a:p>
          <a:p>
            <a:endParaRPr lang="fr-FR" sz="1600" b="0" dirty="0">
              <a:solidFill>
                <a:schemeClr val="tx1"/>
              </a:solidFill>
            </a:endParaRPr>
          </a:p>
          <a:p>
            <a:endParaRPr lang="fr-FR" sz="1600" b="0" dirty="0" smtClean="0">
              <a:solidFill>
                <a:schemeClr val="tx1"/>
              </a:solidFill>
            </a:endParaRPr>
          </a:p>
          <a:p>
            <a:endParaRPr lang="fr-FR" sz="1600" b="0" dirty="0">
              <a:solidFill>
                <a:schemeClr val="tx1"/>
              </a:solidFill>
            </a:endParaRPr>
          </a:p>
        </p:txBody>
      </p:sp>
      <p:sp>
        <p:nvSpPr>
          <p:cNvPr id="5" name="Rectangle 4"/>
          <p:cNvSpPr/>
          <p:nvPr/>
        </p:nvSpPr>
        <p:spPr>
          <a:xfrm>
            <a:off x="685800" y="-7935247"/>
            <a:ext cx="6462464" cy="2862322"/>
          </a:xfrm>
          <a:prstGeom prst="rect">
            <a:avLst/>
          </a:prstGeom>
        </p:spPr>
        <p:txBody>
          <a:bodyPr wrap="square">
            <a:spAutoFit/>
          </a:bodyPr>
          <a:lstStyle/>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p:txBody>
      </p:sp>
      <p:pic>
        <p:nvPicPr>
          <p:cNvPr id="7" name="Image 6"/>
          <p:cNvPicPr>
            <a:picLocks noChangeAspect="1"/>
          </p:cNvPicPr>
          <p:nvPr/>
        </p:nvPicPr>
        <p:blipFill>
          <a:blip r:embed="rId2"/>
          <a:stretch>
            <a:fillRect/>
          </a:stretch>
        </p:blipFill>
        <p:spPr>
          <a:xfrm>
            <a:off x="459506" y="1493560"/>
            <a:ext cx="8224988" cy="3870879"/>
          </a:xfrm>
          <a:prstGeom prst="rect">
            <a:avLst/>
          </a:prstGeom>
        </p:spPr>
      </p:pic>
    </p:spTree>
    <p:extLst>
      <p:ext uri="{BB962C8B-B14F-4D97-AF65-F5344CB8AC3E}">
        <p14:creationId xmlns:p14="http://schemas.microsoft.com/office/powerpoint/2010/main" val="262969776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5800" y="404813"/>
            <a:ext cx="7769225" cy="647700"/>
          </a:xfrm>
        </p:spPr>
        <p:txBody>
          <a:bodyPr/>
          <a:lstStyle/>
          <a:p>
            <a:pPr>
              <a:buFont typeface="Times New Roman" charset="0"/>
              <a:buNone/>
              <a:defRPr/>
            </a:pPr>
            <a:r>
              <a:rPr lang="fr-FR" sz="2400" b="1" dirty="0" smtClean="0">
                <a:solidFill>
                  <a:schemeClr val="accent2"/>
                </a:solidFill>
              </a:rPr>
              <a:t>PUBLICATIONS</a:t>
            </a:r>
            <a:endParaRPr lang="fr-FR" sz="2400" b="1" dirty="0">
              <a:solidFill>
                <a:schemeClr val="accent2"/>
              </a:solidFill>
            </a:endParaRPr>
          </a:p>
        </p:txBody>
      </p:sp>
      <p:sp>
        <p:nvSpPr>
          <p:cNvPr id="3" name="Espace réservé du contenu 2"/>
          <p:cNvSpPr>
            <a:spLocks noGrp="1"/>
          </p:cNvSpPr>
          <p:nvPr>
            <p:ph idx="1"/>
          </p:nvPr>
        </p:nvSpPr>
        <p:spPr>
          <a:xfrm>
            <a:off x="685800" y="1125538"/>
            <a:ext cx="7769225" cy="4967287"/>
          </a:xfrm>
        </p:spPr>
        <p:txBody>
          <a:bodyPr/>
          <a:lstStyle/>
          <a:p>
            <a:pPr>
              <a:defRPr/>
            </a:pPr>
            <a:endParaRPr lang="en-US" altLang="fr-FR" sz="1800" b="1" dirty="0" smtClean="0"/>
          </a:p>
          <a:p>
            <a:pPr>
              <a:defRPr/>
            </a:pPr>
            <a:endParaRPr lang="fr-FR" altLang="fr-FR" sz="1800" dirty="0" smtClean="0"/>
          </a:p>
        </p:txBody>
      </p:sp>
      <p:sp>
        <p:nvSpPr>
          <p:cNvPr id="4" name="Rectangle 3"/>
          <p:cNvSpPr/>
          <p:nvPr/>
        </p:nvSpPr>
        <p:spPr>
          <a:xfrm>
            <a:off x="323528" y="-14006542"/>
            <a:ext cx="8496944" cy="1815882"/>
          </a:xfrm>
          <a:prstGeom prst="rect">
            <a:avLst/>
          </a:prstGeom>
        </p:spPr>
        <p:txBody>
          <a:bodyPr wrap="square">
            <a:spAutoFit/>
          </a:bodyPr>
          <a:lstStyle/>
          <a:p>
            <a:endParaRPr lang="fr-FR" sz="1600" b="0" dirty="0">
              <a:solidFill>
                <a:schemeClr val="tx1"/>
              </a:solidFill>
            </a:endParaRPr>
          </a:p>
          <a:p>
            <a:endParaRPr lang="fr-FR" sz="1600" b="0" dirty="0" smtClean="0">
              <a:solidFill>
                <a:schemeClr val="tx1"/>
              </a:solidFill>
            </a:endParaRPr>
          </a:p>
          <a:p>
            <a:endParaRPr lang="fr-FR" sz="1600" b="0" dirty="0">
              <a:solidFill>
                <a:schemeClr val="tx1"/>
              </a:solidFill>
            </a:endParaRPr>
          </a:p>
          <a:p>
            <a:endParaRPr lang="fr-FR" sz="1600" b="0" dirty="0" smtClean="0">
              <a:solidFill>
                <a:schemeClr val="tx1"/>
              </a:solidFill>
            </a:endParaRPr>
          </a:p>
          <a:p>
            <a:endParaRPr lang="fr-FR" sz="1600" b="0" dirty="0">
              <a:solidFill>
                <a:schemeClr val="tx1"/>
              </a:solidFill>
            </a:endParaRPr>
          </a:p>
          <a:p>
            <a:endParaRPr lang="fr-FR" sz="1600" b="0" dirty="0" smtClean="0">
              <a:solidFill>
                <a:schemeClr val="tx1"/>
              </a:solidFill>
            </a:endParaRPr>
          </a:p>
          <a:p>
            <a:endParaRPr lang="fr-FR" sz="1600" b="0" dirty="0">
              <a:solidFill>
                <a:schemeClr val="tx1"/>
              </a:solidFill>
            </a:endParaRPr>
          </a:p>
        </p:txBody>
      </p:sp>
      <p:pic>
        <p:nvPicPr>
          <p:cNvPr id="5" name="Image 4"/>
          <p:cNvPicPr>
            <a:picLocks noChangeAspect="1"/>
          </p:cNvPicPr>
          <p:nvPr/>
        </p:nvPicPr>
        <p:blipFill>
          <a:blip r:embed="rId2"/>
          <a:stretch>
            <a:fillRect/>
          </a:stretch>
        </p:blipFill>
        <p:spPr>
          <a:xfrm>
            <a:off x="459506" y="1867957"/>
            <a:ext cx="8224988" cy="3122086"/>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5800" y="404813"/>
            <a:ext cx="7769225" cy="647700"/>
          </a:xfrm>
        </p:spPr>
        <p:txBody>
          <a:bodyPr/>
          <a:lstStyle/>
          <a:p>
            <a:pPr>
              <a:buFont typeface="Times New Roman" charset="0"/>
              <a:buNone/>
              <a:defRPr/>
            </a:pPr>
            <a:r>
              <a:rPr lang="fr-FR" sz="2400" b="1" dirty="0" smtClean="0">
                <a:solidFill>
                  <a:schemeClr val="accent2"/>
                </a:solidFill>
              </a:rPr>
              <a:t>PUBLICATIONS</a:t>
            </a:r>
            <a:endParaRPr lang="fr-FR" sz="2400" b="1" dirty="0">
              <a:solidFill>
                <a:schemeClr val="accent2"/>
              </a:solidFill>
            </a:endParaRPr>
          </a:p>
        </p:txBody>
      </p:sp>
      <p:sp>
        <p:nvSpPr>
          <p:cNvPr id="3" name="Espace réservé du contenu 2"/>
          <p:cNvSpPr>
            <a:spLocks noGrp="1"/>
          </p:cNvSpPr>
          <p:nvPr>
            <p:ph idx="1"/>
          </p:nvPr>
        </p:nvSpPr>
        <p:spPr>
          <a:xfrm>
            <a:off x="685800" y="1125538"/>
            <a:ext cx="7769225" cy="4967287"/>
          </a:xfrm>
        </p:spPr>
        <p:txBody>
          <a:bodyPr/>
          <a:lstStyle/>
          <a:p>
            <a:pPr>
              <a:defRPr/>
            </a:pPr>
            <a:endParaRPr lang="en-US" altLang="fr-FR" sz="1800" b="1" dirty="0" smtClean="0"/>
          </a:p>
          <a:p>
            <a:pPr>
              <a:defRPr/>
            </a:pPr>
            <a:endParaRPr lang="fr-FR" altLang="fr-FR" sz="1800" dirty="0" smtClean="0"/>
          </a:p>
        </p:txBody>
      </p:sp>
      <p:sp>
        <p:nvSpPr>
          <p:cNvPr id="4" name="Rectangle 3"/>
          <p:cNvSpPr/>
          <p:nvPr/>
        </p:nvSpPr>
        <p:spPr>
          <a:xfrm>
            <a:off x="323528" y="-14006542"/>
            <a:ext cx="8496944" cy="1815882"/>
          </a:xfrm>
          <a:prstGeom prst="rect">
            <a:avLst/>
          </a:prstGeom>
        </p:spPr>
        <p:txBody>
          <a:bodyPr wrap="square">
            <a:spAutoFit/>
          </a:bodyPr>
          <a:lstStyle/>
          <a:p>
            <a:endParaRPr lang="fr-FR" sz="1600" b="0" dirty="0">
              <a:solidFill>
                <a:schemeClr val="tx1"/>
              </a:solidFill>
            </a:endParaRPr>
          </a:p>
          <a:p>
            <a:endParaRPr lang="fr-FR" sz="1600" b="0" dirty="0" smtClean="0">
              <a:solidFill>
                <a:schemeClr val="tx1"/>
              </a:solidFill>
            </a:endParaRPr>
          </a:p>
          <a:p>
            <a:endParaRPr lang="fr-FR" sz="1600" b="0" dirty="0">
              <a:solidFill>
                <a:schemeClr val="tx1"/>
              </a:solidFill>
            </a:endParaRPr>
          </a:p>
          <a:p>
            <a:endParaRPr lang="fr-FR" sz="1600" b="0" dirty="0" smtClean="0">
              <a:solidFill>
                <a:schemeClr val="tx1"/>
              </a:solidFill>
            </a:endParaRPr>
          </a:p>
          <a:p>
            <a:endParaRPr lang="fr-FR" sz="1600" b="0" dirty="0">
              <a:solidFill>
                <a:schemeClr val="tx1"/>
              </a:solidFill>
            </a:endParaRPr>
          </a:p>
          <a:p>
            <a:endParaRPr lang="fr-FR" sz="1600" b="0" dirty="0" smtClean="0">
              <a:solidFill>
                <a:schemeClr val="tx1"/>
              </a:solidFill>
            </a:endParaRPr>
          </a:p>
          <a:p>
            <a:endParaRPr lang="fr-FR" sz="1600" b="0" dirty="0">
              <a:solidFill>
                <a:schemeClr val="tx1"/>
              </a:solidFill>
            </a:endParaRPr>
          </a:p>
        </p:txBody>
      </p:sp>
      <p:pic>
        <p:nvPicPr>
          <p:cNvPr id="6" name="Image 5"/>
          <p:cNvPicPr>
            <a:picLocks noChangeAspect="1"/>
          </p:cNvPicPr>
          <p:nvPr/>
        </p:nvPicPr>
        <p:blipFill>
          <a:blip r:embed="rId2"/>
          <a:stretch>
            <a:fillRect/>
          </a:stretch>
        </p:blipFill>
        <p:spPr>
          <a:xfrm>
            <a:off x="459506" y="2197933"/>
            <a:ext cx="8224988" cy="2462133"/>
          </a:xfrm>
          <a:prstGeom prst="rect">
            <a:avLst/>
          </a:prstGeom>
        </p:spPr>
      </p:pic>
    </p:spTree>
    <p:extLst>
      <p:ext uri="{BB962C8B-B14F-4D97-AF65-F5344CB8AC3E}">
        <p14:creationId xmlns:p14="http://schemas.microsoft.com/office/powerpoint/2010/main" val="60228704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7" name="Rectangle 1"/>
          <p:cNvSpPr>
            <a:spLocks noGrp="1" noChangeArrowheads="1"/>
          </p:cNvSpPr>
          <p:nvPr>
            <p:ph type="title"/>
          </p:nvPr>
        </p:nvSpPr>
        <p:spPr>
          <a:xfrm>
            <a:off x="1331913" y="2130425"/>
            <a:ext cx="7126287" cy="1470025"/>
          </a:xfrm>
          <a:extLst>
            <a:ext uri="{91240B29-F687-4F45-9708-019B960494DF}">
              <a14:hiddenLine xmlns:a14="http://schemas.microsoft.com/office/drawing/2010/main" w="9525" cap="flat">
                <a:solidFill>
                  <a:srgbClr val="808080"/>
                </a:solidFill>
                <a:round/>
                <a:headEnd/>
                <a:tailEnd/>
              </a14:hiddenLine>
            </a:ext>
          </a:extLst>
        </p:spPr>
        <p:txBody>
          <a:bodyP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altLang="fr-FR" sz="2000" b="1" smtClean="0"/>
              <a:t/>
            </a:r>
            <a:br>
              <a:rPr lang="fr-FR" altLang="fr-FR" sz="2000" b="1" smtClean="0"/>
            </a:br>
            <a:r>
              <a:rPr lang="fr-FR" altLang="fr-FR" sz="2400" b="1" smtClean="0"/>
              <a:t/>
            </a:r>
            <a:br>
              <a:rPr lang="fr-FR" altLang="fr-FR" sz="2400" b="1" smtClean="0"/>
            </a:br>
            <a:r>
              <a:rPr lang="fr-FR" altLang="fr-FR" sz="2400" b="1" smtClean="0"/>
              <a:t>SUIVI DE L’ACTIVITÉ DES CENTRES DE DOCUMENTATION</a:t>
            </a:r>
            <a:br>
              <a:rPr lang="fr-FR" altLang="fr-FR" sz="2400" b="1" smtClean="0"/>
            </a:br>
            <a:endParaRPr lang="fr-FR" altLang="fr-FR" sz="2400" b="1" smtClean="0"/>
          </a:p>
        </p:txBody>
      </p:sp>
      <p:graphicFrame>
        <p:nvGraphicFramePr>
          <p:cNvPr id="24578" name="Group 2"/>
          <p:cNvGraphicFramePr>
            <a:graphicFrameLocks noGrp="1"/>
          </p:cNvGraphicFramePr>
          <p:nvPr/>
        </p:nvGraphicFramePr>
        <p:xfrm>
          <a:off x="1905000" y="-1736725"/>
          <a:ext cx="765175" cy="534987"/>
        </p:xfrm>
        <a:graphic>
          <a:graphicData uri="http://schemas.openxmlformats.org/drawingml/2006/table">
            <a:tbl>
              <a:tblPr/>
              <a:tblGrid>
                <a:gridCol w="765175">
                  <a:extLst>
                    <a:ext uri="{9D8B030D-6E8A-4147-A177-3AD203B41FA5}">
                      <a16:colId xmlns:a16="http://schemas.microsoft.com/office/drawing/2014/main" xmlns="" val="20000"/>
                    </a:ext>
                  </a:extLst>
                </a:gridCol>
              </a:tblGrid>
              <a:tr h="534987">
                <a:tc>
                  <a:txBody>
                    <a:bodyPr/>
                    <a:lstStyle/>
                    <a:p>
                      <a:pPr marL="0" marR="0" lvl="0" indent="0" algn="l" defTabSz="449263" rtl="0" eaLnBrk="1" fontAlgn="base" latinLnBrk="0" hangingPunct="1">
                        <a:lnSpc>
                          <a:spcPct val="87000"/>
                        </a:lnSpc>
                        <a:spcBef>
                          <a:spcPts val="7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fr-FR" sz="2800" b="0" i="0" u="none" strike="noStrike" cap="none" normalizeH="0" baseline="0">
                        <a:ln>
                          <a:noFill/>
                        </a:ln>
                        <a:solidFill>
                          <a:srgbClr val="000000"/>
                        </a:solidFill>
                        <a:effectLst/>
                        <a:latin typeface="Arial" charset="0"/>
                        <a:ea typeface="MS PGothic" charset="0"/>
                        <a:cs typeface="MS PGothic" charset="0"/>
                      </a:endParaRPr>
                    </a:p>
                  </a:txBody>
                  <a:tcPr marL="90000" marR="90000" marT="117111" marB="46644"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xmlns="" val="10000"/>
                  </a:ext>
                </a:extLst>
              </a:tr>
            </a:tbl>
          </a:graphicData>
        </a:graphic>
      </p:graphicFrame>
      <p:graphicFrame>
        <p:nvGraphicFramePr>
          <p:cNvPr id="24580" name="Group 4"/>
          <p:cNvGraphicFramePr>
            <a:graphicFrameLocks noGrp="1"/>
          </p:cNvGraphicFramePr>
          <p:nvPr/>
        </p:nvGraphicFramePr>
        <p:xfrm>
          <a:off x="1905000" y="-1736725"/>
          <a:ext cx="765175" cy="534987"/>
        </p:xfrm>
        <a:graphic>
          <a:graphicData uri="http://schemas.openxmlformats.org/drawingml/2006/table">
            <a:tbl>
              <a:tblPr/>
              <a:tblGrid>
                <a:gridCol w="765175">
                  <a:extLst>
                    <a:ext uri="{9D8B030D-6E8A-4147-A177-3AD203B41FA5}">
                      <a16:colId xmlns:a16="http://schemas.microsoft.com/office/drawing/2014/main" xmlns="" val="20000"/>
                    </a:ext>
                  </a:extLst>
                </a:gridCol>
              </a:tblGrid>
              <a:tr h="534987">
                <a:tc>
                  <a:txBody>
                    <a:bodyPr/>
                    <a:lstStyle/>
                    <a:p>
                      <a:pPr marL="0" marR="0" lvl="0" indent="0" algn="l" defTabSz="449263" rtl="0" eaLnBrk="1" fontAlgn="base" latinLnBrk="0" hangingPunct="1">
                        <a:lnSpc>
                          <a:spcPct val="87000"/>
                        </a:lnSpc>
                        <a:spcBef>
                          <a:spcPts val="7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fr-FR" sz="2800" b="0" i="0" u="none" strike="noStrike" cap="none" normalizeH="0" baseline="0">
                        <a:ln>
                          <a:noFill/>
                        </a:ln>
                        <a:solidFill>
                          <a:srgbClr val="000000"/>
                        </a:solidFill>
                        <a:effectLst/>
                        <a:latin typeface="Arial" charset="0"/>
                        <a:ea typeface="MS PGothic" charset="0"/>
                        <a:cs typeface="MS PGothic" charset="0"/>
                      </a:endParaRPr>
                    </a:p>
                  </a:txBody>
                  <a:tcPr marL="90000" marR="90000" marT="117111" marB="46644"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xmlns="" val="10000"/>
                  </a:ext>
                </a:extLst>
              </a:tr>
            </a:tbl>
          </a:graphicData>
        </a:graphic>
      </p:graphicFrame>
      <p:pic>
        <p:nvPicPr>
          <p:cNvPr id="24582" name="Picture 6"/>
          <p:cNvPicPr>
            <a:picLocks noChangeAspect="1" noChangeArrowheads="1"/>
          </p:cNvPicPr>
          <p:nvPr/>
        </p:nvPicPr>
        <p:blipFill>
          <a:blip r:embed="rId3"/>
          <a:srcRect/>
          <a:stretch>
            <a:fillRect/>
          </a:stretch>
        </p:blipFill>
        <p:spPr bwMode="auto">
          <a:xfrm>
            <a:off x="2698750" y="3886200"/>
            <a:ext cx="3854450" cy="14033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1" name="Rectangle 1"/>
          <p:cNvSpPr>
            <a:spLocks noGrp="1" noChangeArrowheads="1"/>
          </p:cNvSpPr>
          <p:nvPr>
            <p:ph type="title"/>
          </p:nvPr>
        </p:nvSpPr>
        <p:spPr>
          <a:xfrm>
            <a:off x="685800" y="609600"/>
            <a:ext cx="7772400" cy="1143000"/>
          </a:xfrm>
          <a:extLst>
            <a:ext uri="{91240B29-F687-4F45-9708-019B960494DF}">
              <a14:hiddenLine xmlns:a14="http://schemas.microsoft.com/office/drawing/2010/main" w="9525" cap="flat">
                <a:solidFill>
                  <a:srgbClr val="808080"/>
                </a:solidFill>
                <a:round/>
                <a:headEnd/>
                <a:tailEnd/>
              </a14:hiddenLine>
            </a:ext>
          </a:extLst>
        </p:spPr>
        <p:txBody>
          <a:bodyP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altLang="fr-FR" sz="4000" smtClean="0"/>
              <a:t>Nombre de demandes par catégorie d'usagers</a:t>
            </a:r>
          </a:p>
        </p:txBody>
      </p:sp>
      <p:graphicFrame>
        <p:nvGraphicFramePr>
          <p:cNvPr id="225280" name="Object 2"/>
          <p:cNvGraphicFramePr>
            <a:graphicFrameLocks noChangeAspect="1"/>
          </p:cNvGraphicFramePr>
          <p:nvPr>
            <p:extLst>
              <p:ext uri="{D42A27DB-BD31-4B8C-83A1-F6EECF244321}">
                <p14:modId xmlns:p14="http://schemas.microsoft.com/office/powerpoint/2010/main" val="2474976600"/>
              </p:ext>
            </p:extLst>
          </p:nvPr>
        </p:nvGraphicFramePr>
        <p:xfrm>
          <a:off x="533400" y="1844675"/>
          <a:ext cx="8245475" cy="3687763"/>
        </p:xfrm>
        <a:graphic>
          <a:graphicData uri="http://schemas.openxmlformats.org/presentationml/2006/ole">
            <mc:AlternateContent xmlns:mc="http://schemas.openxmlformats.org/markup-compatibility/2006">
              <mc:Choice xmlns:v="urn:schemas-microsoft-com:vml" Requires="v">
                <p:oleObj spid="_x0000_s225331" name="Feuille de calcul" r:id="rId4" imgW="7591408" imgH="2981197" progId="Excel.Sheet.8">
                  <p:embed/>
                </p:oleObj>
              </mc:Choice>
              <mc:Fallback>
                <p:oleObj name="Feuille de calcul" r:id="rId4" imgW="7591408" imgH="2981197" progId="Excel.Sheet.8">
                  <p:embed/>
                  <p:pic>
                    <p:nvPicPr>
                      <p:cNvPr id="0" name="Object 2"/>
                      <p:cNvPicPr>
                        <a:picLocks noChangeAspect="1" noChangeArrowheads="1"/>
                      </p:cNvPicPr>
                      <p:nvPr/>
                    </p:nvPicPr>
                    <p:blipFill>
                      <a:blip r:embed="rId5"/>
                      <a:srcRect/>
                      <a:stretch>
                        <a:fillRect/>
                      </a:stretch>
                    </p:blipFill>
                    <p:spPr bwMode="auto">
                      <a:xfrm>
                        <a:off x="533400" y="1844675"/>
                        <a:ext cx="8245475" cy="36877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685800" y="188913"/>
            <a:ext cx="7769225" cy="792162"/>
          </a:xfrm>
        </p:spPr>
        <p:txBody>
          <a:bodyPr/>
          <a:lstStyle/>
          <a:p>
            <a:pPr>
              <a:defRPr/>
            </a:pPr>
            <a:r>
              <a:rPr lang="fr-FR" altLang="fr-FR" smtClean="0"/>
              <a:t>Tableau harmonisé</a:t>
            </a:r>
          </a:p>
        </p:txBody>
      </p:sp>
      <p:sp>
        <p:nvSpPr>
          <p:cNvPr id="6" name="Espace réservé du contenu 5"/>
          <p:cNvSpPr>
            <a:spLocks noGrp="1"/>
          </p:cNvSpPr>
          <p:nvPr>
            <p:ph sz="half" idx="2"/>
          </p:nvPr>
        </p:nvSpPr>
        <p:spPr>
          <a:xfrm>
            <a:off x="468313" y="1052513"/>
            <a:ext cx="7986712" cy="5616575"/>
          </a:xfrm>
        </p:spPr>
        <p:txBody>
          <a:bodyPr/>
          <a:lstStyle/>
          <a:p>
            <a:pPr marL="0" indent="0"/>
            <a:endParaRPr lang="fr-FR" altLang="fr-FR" sz="1600" b="1" smtClean="0"/>
          </a:p>
          <a:p>
            <a:pPr marL="0" indent="0"/>
            <a:r>
              <a:rPr lang="fr-FR" altLang="fr-FR" sz="1600" b="1" smtClean="0"/>
              <a:t>Le suivi par mission depuis 2014 :</a:t>
            </a:r>
          </a:p>
          <a:p>
            <a:pPr marL="0" indent="0"/>
            <a:endParaRPr lang="fr-FR" altLang="fr-FR" sz="1600" smtClean="0"/>
          </a:p>
          <a:p>
            <a:pPr marL="0" indent="0">
              <a:buFont typeface="Times New Roman" pitchFamily="18" charset="0"/>
              <a:buAutoNum type="alphaUcPeriod"/>
            </a:pPr>
            <a:r>
              <a:rPr lang="fr-FR" altLang="fr-FR" sz="1600" smtClean="0"/>
              <a:t> Informations et conseils pour toutes personnes concernées par l’autisme et les TED</a:t>
            </a:r>
          </a:p>
          <a:p>
            <a:pPr marL="0" indent="0"/>
            <a:r>
              <a:rPr lang="fr-FR" altLang="fr-FR" sz="1600" smtClean="0"/>
              <a:t>A bis. Suivi de l’activité des centres de documentation</a:t>
            </a:r>
          </a:p>
          <a:p>
            <a:pPr marL="0" indent="0"/>
            <a:r>
              <a:rPr lang="fr-FR" altLang="fr-FR" sz="1600" smtClean="0"/>
              <a:t>B. Appui à la réalisation de diagnostics et évaluations</a:t>
            </a:r>
          </a:p>
          <a:p>
            <a:pPr marL="0" indent="0"/>
            <a:r>
              <a:rPr lang="fr-FR" altLang="fr-FR" sz="1600" smtClean="0"/>
              <a:t>C. Sensibilisations et formations pour toutes personnes concernées par l’autisme et les TED</a:t>
            </a:r>
          </a:p>
          <a:p>
            <a:pPr marL="0" indent="0"/>
            <a:r>
              <a:rPr lang="fr-FR" altLang="fr-FR" sz="1600" smtClean="0"/>
              <a:t>D. Expertises </a:t>
            </a:r>
          </a:p>
          <a:p>
            <a:pPr marL="0" indent="0"/>
            <a:r>
              <a:rPr lang="fr-FR" altLang="fr-FR" sz="1600" smtClean="0"/>
              <a:t>E. Etudes, recherches, publications</a:t>
            </a:r>
          </a:p>
          <a:p>
            <a:pPr marL="0" indent="0"/>
            <a:r>
              <a:rPr lang="fr-FR" altLang="fr-FR" sz="1600" smtClean="0"/>
              <a:t>F. Inscription des CRA dans les réseaux régionaux et nationaux</a:t>
            </a:r>
          </a:p>
          <a:p>
            <a:pPr marL="0" indent="0"/>
            <a:r>
              <a:rPr lang="fr-FR" altLang="fr-FR" sz="1600" smtClean="0"/>
              <a:t>G. Démarche qualité</a:t>
            </a:r>
          </a:p>
          <a:p>
            <a:pPr marL="0" indent="0"/>
            <a:r>
              <a:rPr lang="fr-FR" altLang="fr-FR" sz="1600" smtClean="0"/>
              <a:t>H. Formations suivies par l’équipe du CRA</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5" name="Rectangle 1"/>
          <p:cNvSpPr>
            <a:spLocks noGrp="1" noChangeArrowheads="1"/>
          </p:cNvSpPr>
          <p:nvPr>
            <p:ph type="title"/>
          </p:nvPr>
        </p:nvSpPr>
        <p:spPr>
          <a:xfrm>
            <a:off x="685800" y="333375"/>
            <a:ext cx="7772400" cy="1143000"/>
          </a:xfrm>
          <a:extLst>
            <a:ext uri="{91240B29-F687-4F45-9708-019B960494DF}">
              <a14:hiddenLine xmlns:a14="http://schemas.microsoft.com/office/drawing/2010/main" w="9525" cap="flat">
                <a:solidFill>
                  <a:srgbClr val="808080"/>
                </a:solidFill>
                <a:round/>
                <a:headEnd/>
                <a:tailEnd/>
              </a14:hiddenLine>
            </a:ext>
          </a:extLst>
        </p:spPr>
        <p:txBody>
          <a:bodyP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altLang="fr-FR" smtClean="0"/>
              <a:t>Thématique des demandes </a:t>
            </a:r>
          </a:p>
        </p:txBody>
      </p:sp>
      <p:graphicFrame>
        <p:nvGraphicFramePr>
          <p:cNvPr id="226304" name="Graphique 3"/>
          <p:cNvGraphicFramePr>
            <a:graphicFrameLocks/>
          </p:cNvGraphicFramePr>
          <p:nvPr>
            <p:extLst>
              <p:ext uri="{D42A27DB-BD31-4B8C-83A1-F6EECF244321}">
                <p14:modId xmlns:p14="http://schemas.microsoft.com/office/powerpoint/2010/main" val="2422516215"/>
              </p:ext>
            </p:extLst>
          </p:nvPr>
        </p:nvGraphicFramePr>
        <p:xfrm>
          <a:off x="1127125" y="1409700"/>
          <a:ext cx="7032625" cy="4287838"/>
        </p:xfrm>
        <a:graphic>
          <a:graphicData uri="http://schemas.openxmlformats.org/presentationml/2006/ole">
            <mc:AlternateContent xmlns:mc="http://schemas.openxmlformats.org/markup-compatibility/2006">
              <mc:Choice xmlns:v="urn:schemas-microsoft-com:vml" Requires="v">
                <p:oleObj spid="_x0000_s226355" name="Feuille de calcul" r:id="rId4" imgW="7058143" imgH="4200532" progId="Excel.Sheet.8">
                  <p:embed/>
                </p:oleObj>
              </mc:Choice>
              <mc:Fallback>
                <p:oleObj name="Feuille de calcul" r:id="rId4" imgW="7058143" imgH="4200532" progId="Excel.Sheet.8">
                  <p:embed/>
                  <p:pic>
                    <p:nvPicPr>
                      <p:cNvPr id="0" name="Graphique 3"/>
                      <p:cNvPicPr>
                        <a:picLocks noChangeArrowheads="1"/>
                      </p:cNvPicPr>
                      <p:nvPr/>
                    </p:nvPicPr>
                    <p:blipFill>
                      <a:blip r:embed="rId5"/>
                      <a:srcRect/>
                      <a:stretch>
                        <a:fillRect/>
                      </a:stretch>
                    </p:blipFill>
                    <p:spPr bwMode="auto">
                      <a:xfrm>
                        <a:off x="1127125" y="1409700"/>
                        <a:ext cx="7032625" cy="42878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ltLang="fr-FR" sz="4000" dirty="0"/>
              <a:t>Nombre de documents prêtés au cours de l'année</a:t>
            </a:r>
            <a:endParaRPr lang="fr-FR" sz="4000" dirty="0"/>
          </a:p>
        </p:txBody>
      </p:sp>
      <p:graphicFrame>
        <p:nvGraphicFramePr>
          <p:cNvPr id="12" name="Espace réservé du graphique 11"/>
          <p:cNvGraphicFramePr>
            <a:graphicFrameLocks noGrp="1"/>
          </p:cNvGraphicFramePr>
          <p:nvPr>
            <p:ph type="chart" idx="1"/>
            <p:extLst>
              <p:ext uri="{D42A27DB-BD31-4B8C-83A1-F6EECF244321}">
                <p14:modId xmlns:p14="http://schemas.microsoft.com/office/powerpoint/2010/main" val="284074118"/>
              </p:ext>
            </p:extLst>
          </p:nvPr>
        </p:nvGraphicFramePr>
        <p:xfrm>
          <a:off x="685801" y="1981201"/>
          <a:ext cx="7630616" cy="36080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994750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Grp="1" noChangeArrowheads="1"/>
          </p:cNvSpPr>
          <p:nvPr>
            <p:ph type="title" idx="4294967295"/>
          </p:nvPr>
        </p:nvSpPr>
        <p:spPr>
          <a:xfrm>
            <a:off x="1116013" y="2130425"/>
            <a:ext cx="7342187" cy="1470025"/>
          </a:xfrm>
          <a:extLst>
            <a:ext uri="{91240B29-F687-4F45-9708-019B960494DF}">
              <a14:hiddenLine xmlns:a14="http://schemas.microsoft.com/office/drawing/2010/main" w="9525" cap="flat">
                <a:solidFill>
                  <a:srgbClr val="808080"/>
                </a:solidFill>
                <a:round/>
                <a:headEnd/>
                <a:tailEnd/>
              </a14:hiddenLine>
            </a:ext>
          </a:extLst>
        </p:spPr>
        <p:txBody>
          <a:bodyP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altLang="fr-FR" sz="3200" b="1" smtClean="0"/>
              <a:t>DÉMARCHE QUALITÉ</a:t>
            </a:r>
          </a:p>
        </p:txBody>
      </p:sp>
      <p:graphicFrame>
        <p:nvGraphicFramePr>
          <p:cNvPr id="22530" name="Group 2"/>
          <p:cNvGraphicFramePr>
            <a:graphicFrameLocks noGrp="1"/>
          </p:cNvGraphicFramePr>
          <p:nvPr/>
        </p:nvGraphicFramePr>
        <p:xfrm>
          <a:off x="1905000" y="-1736725"/>
          <a:ext cx="765175" cy="534987"/>
        </p:xfrm>
        <a:graphic>
          <a:graphicData uri="http://schemas.openxmlformats.org/drawingml/2006/table">
            <a:tbl>
              <a:tblPr/>
              <a:tblGrid>
                <a:gridCol w="765175">
                  <a:extLst>
                    <a:ext uri="{9D8B030D-6E8A-4147-A177-3AD203B41FA5}">
                      <a16:colId xmlns:a16="http://schemas.microsoft.com/office/drawing/2014/main" xmlns="" val="20000"/>
                    </a:ext>
                  </a:extLst>
                </a:gridCol>
              </a:tblGrid>
              <a:tr h="534987">
                <a:tc>
                  <a:txBody>
                    <a:bodyPr/>
                    <a:lstStyle/>
                    <a:p>
                      <a:pPr marL="0" marR="0" lvl="0" indent="0" algn="l" defTabSz="449263" rtl="0" eaLnBrk="1" fontAlgn="base" latinLnBrk="0" hangingPunct="1">
                        <a:lnSpc>
                          <a:spcPct val="87000"/>
                        </a:lnSpc>
                        <a:spcBef>
                          <a:spcPts val="7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fr-FR" sz="2800" b="0" i="0" u="none" strike="noStrike" cap="none" normalizeH="0" baseline="0">
                        <a:ln>
                          <a:noFill/>
                        </a:ln>
                        <a:solidFill>
                          <a:srgbClr val="000000"/>
                        </a:solidFill>
                        <a:effectLst/>
                        <a:latin typeface="Arial" charset="0"/>
                        <a:ea typeface="MS PGothic" charset="0"/>
                        <a:cs typeface="MS PGothic" charset="0"/>
                      </a:endParaRPr>
                    </a:p>
                  </a:txBody>
                  <a:tcPr marL="90000" marR="90000" marT="117111" marB="46644"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xmlns="" val="10000"/>
                  </a:ext>
                </a:extLst>
              </a:tr>
            </a:tbl>
          </a:graphicData>
        </a:graphic>
      </p:graphicFrame>
      <p:grpSp>
        <p:nvGrpSpPr>
          <p:cNvPr id="122885" name="Group 4"/>
          <p:cNvGrpSpPr>
            <a:grpSpLocks/>
          </p:cNvGrpSpPr>
          <p:nvPr/>
        </p:nvGrpSpPr>
        <p:grpSpPr bwMode="auto">
          <a:xfrm>
            <a:off x="9828213" y="-1746250"/>
            <a:ext cx="1943100" cy="10414000"/>
            <a:chOff x="6191" y="-1100"/>
            <a:chExt cx="1224" cy="6560"/>
          </a:xfrm>
        </p:grpSpPr>
        <p:sp>
          <p:nvSpPr>
            <p:cNvPr id="22533" name="Rectangle 5"/>
            <p:cNvSpPr>
              <a:spLocks noChangeArrowheads="1"/>
            </p:cNvSpPr>
            <p:nvPr/>
          </p:nvSpPr>
          <p:spPr bwMode="auto">
            <a:xfrm>
              <a:off x="6191" y="-1100"/>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534" name="Rectangle 6"/>
            <p:cNvSpPr>
              <a:spLocks noChangeArrowheads="1"/>
            </p:cNvSpPr>
            <p:nvPr/>
          </p:nvSpPr>
          <p:spPr bwMode="auto">
            <a:xfrm>
              <a:off x="6327" y="-1100"/>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535" name="Rectangle 7"/>
            <p:cNvSpPr>
              <a:spLocks noChangeArrowheads="1"/>
            </p:cNvSpPr>
            <p:nvPr/>
          </p:nvSpPr>
          <p:spPr bwMode="auto">
            <a:xfrm>
              <a:off x="6463" y="-1100"/>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536" name="Rectangle 8"/>
            <p:cNvSpPr>
              <a:spLocks noChangeArrowheads="1"/>
            </p:cNvSpPr>
            <p:nvPr/>
          </p:nvSpPr>
          <p:spPr bwMode="auto">
            <a:xfrm>
              <a:off x="6599" y="-1100"/>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537" name="Rectangle 9"/>
            <p:cNvSpPr>
              <a:spLocks noChangeArrowheads="1"/>
            </p:cNvSpPr>
            <p:nvPr/>
          </p:nvSpPr>
          <p:spPr bwMode="auto">
            <a:xfrm>
              <a:off x="6735" y="-1100"/>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538" name="Rectangle 10"/>
            <p:cNvSpPr>
              <a:spLocks noChangeArrowheads="1"/>
            </p:cNvSpPr>
            <p:nvPr/>
          </p:nvSpPr>
          <p:spPr bwMode="auto">
            <a:xfrm>
              <a:off x="6871" y="-1100"/>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539" name="Rectangle 11"/>
            <p:cNvSpPr>
              <a:spLocks noChangeArrowheads="1"/>
            </p:cNvSpPr>
            <p:nvPr/>
          </p:nvSpPr>
          <p:spPr bwMode="auto">
            <a:xfrm>
              <a:off x="7008" y="-1100"/>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540" name="Rectangle 12"/>
            <p:cNvSpPr>
              <a:spLocks noChangeArrowheads="1"/>
            </p:cNvSpPr>
            <p:nvPr/>
          </p:nvSpPr>
          <p:spPr bwMode="auto">
            <a:xfrm>
              <a:off x="7144" y="-1100"/>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541" name="Rectangle 13"/>
            <p:cNvSpPr>
              <a:spLocks noChangeArrowheads="1"/>
            </p:cNvSpPr>
            <p:nvPr/>
          </p:nvSpPr>
          <p:spPr bwMode="auto">
            <a:xfrm>
              <a:off x="7280" y="-1100"/>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542" name="Rectangle 14"/>
            <p:cNvSpPr>
              <a:spLocks noChangeArrowheads="1"/>
            </p:cNvSpPr>
            <p:nvPr/>
          </p:nvSpPr>
          <p:spPr bwMode="auto">
            <a:xfrm>
              <a:off x="6191" y="-772"/>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543" name="Rectangle 15"/>
            <p:cNvSpPr>
              <a:spLocks noChangeArrowheads="1"/>
            </p:cNvSpPr>
            <p:nvPr/>
          </p:nvSpPr>
          <p:spPr bwMode="auto">
            <a:xfrm>
              <a:off x="6327" y="-772"/>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544" name="Rectangle 16"/>
            <p:cNvSpPr>
              <a:spLocks noChangeArrowheads="1"/>
            </p:cNvSpPr>
            <p:nvPr/>
          </p:nvSpPr>
          <p:spPr bwMode="auto">
            <a:xfrm>
              <a:off x="6463" y="-772"/>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545" name="Rectangle 17"/>
            <p:cNvSpPr>
              <a:spLocks noChangeArrowheads="1"/>
            </p:cNvSpPr>
            <p:nvPr/>
          </p:nvSpPr>
          <p:spPr bwMode="auto">
            <a:xfrm>
              <a:off x="6599" y="-772"/>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546" name="Rectangle 18"/>
            <p:cNvSpPr>
              <a:spLocks noChangeArrowheads="1"/>
            </p:cNvSpPr>
            <p:nvPr/>
          </p:nvSpPr>
          <p:spPr bwMode="auto">
            <a:xfrm>
              <a:off x="6735" y="-772"/>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547" name="Rectangle 19"/>
            <p:cNvSpPr>
              <a:spLocks noChangeArrowheads="1"/>
            </p:cNvSpPr>
            <p:nvPr/>
          </p:nvSpPr>
          <p:spPr bwMode="auto">
            <a:xfrm>
              <a:off x="6871" y="-772"/>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548" name="Rectangle 20"/>
            <p:cNvSpPr>
              <a:spLocks noChangeArrowheads="1"/>
            </p:cNvSpPr>
            <p:nvPr/>
          </p:nvSpPr>
          <p:spPr bwMode="auto">
            <a:xfrm>
              <a:off x="7008" y="-772"/>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549" name="Rectangle 21"/>
            <p:cNvSpPr>
              <a:spLocks noChangeArrowheads="1"/>
            </p:cNvSpPr>
            <p:nvPr/>
          </p:nvSpPr>
          <p:spPr bwMode="auto">
            <a:xfrm>
              <a:off x="7144" y="-772"/>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550" name="Rectangle 22"/>
            <p:cNvSpPr>
              <a:spLocks noChangeArrowheads="1"/>
            </p:cNvSpPr>
            <p:nvPr/>
          </p:nvSpPr>
          <p:spPr bwMode="auto">
            <a:xfrm>
              <a:off x="7280" y="-772"/>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551" name="Rectangle 23"/>
            <p:cNvSpPr>
              <a:spLocks noChangeArrowheads="1"/>
            </p:cNvSpPr>
            <p:nvPr/>
          </p:nvSpPr>
          <p:spPr bwMode="auto">
            <a:xfrm>
              <a:off x="6191" y="-444"/>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552" name="Rectangle 24"/>
            <p:cNvSpPr>
              <a:spLocks noChangeArrowheads="1"/>
            </p:cNvSpPr>
            <p:nvPr/>
          </p:nvSpPr>
          <p:spPr bwMode="auto">
            <a:xfrm>
              <a:off x="6327" y="-444"/>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553" name="Rectangle 25"/>
            <p:cNvSpPr>
              <a:spLocks noChangeArrowheads="1"/>
            </p:cNvSpPr>
            <p:nvPr/>
          </p:nvSpPr>
          <p:spPr bwMode="auto">
            <a:xfrm>
              <a:off x="6463" y="-444"/>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554" name="Rectangle 26"/>
            <p:cNvSpPr>
              <a:spLocks noChangeArrowheads="1"/>
            </p:cNvSpPr>
            <p:nvPr/>
          </p:nvSpPr>
          <p:spPr bwMode="auto">
            <a:xfrm>
              <a:off x="6599" y="-444"/>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555" name="Rectangle 27"/>
            <p:cNvSpPr>
              <a:spLocks noChangeArrowheads="1"/>
            </p:cNvSpPr>
            <p:nvPr/>
          </p:nvSpPr>
          <p:spPr bwMode="auto">
            <a:xfrm>
              <a:off x="6735" y="-444"/>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556" name="Rectangle 28"/>
            <p:cNvSpPr>
              <a:spLocks noChangeArrowheads="1"/>
            </p:cNvSpPr>
            <p:nvPr/>
          </p:nvSpPr>
          <p:spPr bwMode="auto">
            <a:xfrm>
              <a:off x="6871" y="-444"/>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557" name="Rectangle 29"/>
            <p:cNvSpPr>
              <a:spLocks noChangeArrowheads="1"/>
            </p:cNvSpPr>
            <p:nvPr/>
          </p:nvSpPr>
          <p:spPr bwMode="auto">
            <a:xfrm>
              <a:off x="7008" y="-444"/>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558" name="Rectangle 30"/>
            <p:cNvSpPr>
              <a:spLocks noChangeArrowheads="1"/>
            </p:cNvSpPr>
            <p:nvPr/>
          </p:nvSpPr>
          <p:spPr bwMode="auto">
            <a:xfrm>
              <a:off x="7144" y="-444"/>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559" name="Rectangle 31"/>
            <p:cNvSpPr>
              <a:spLocks noChangeArrowheads="1"/>
            </p:cNvSpPr>
            <p:nvPr/>
          </p:nvSpPr>
          <p:spPr bwMode="auto">
            <a:xfrm>
              <a:off x="7280" y="-444"/>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560" name="Rectangle 32"/>
            <p:cNvSpPr>
              <a:spLocks noChangeArrowheads="1"/>
            </p:cNvSpPr>
            <p:nvPr/>
          </p:nvSpPr>
          <p:spPr bwMode="auto">
            <a:xfrm>
              <a:off x="6191" y="-116"/>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561" name="Rectangle 33"/>
            <p:cNvSpPr>
              <a:spLocks noChangeArrowheads="1"/>
            </p:cNvSpPr>
            <p:nvPr/>
          </p:nvSpPr>
          <p:spPr bwMode="auto">
            <a:xfrm>
              <a:off x="6327" y="-116"/>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562" name="Rectangle 34"/>
            <p:cNvSpPr>
              <a:spLocks noChangeArrowheads="1"/>
            </p:cNvSpPr>
            <p:nvPr/>
          </p:nvSpPr>
          <p:spPr bwMode="auto">
            <a:xfrm>
              <a:off x="6463" y="-116"/>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563" name="Rectangle 35"/>
            <p:cNvSpPr>
              <a:spLocks noChangeArrowheads="1"/>
            </p:cNvSpPr>
            <p:nvPr/>
          </p:nvSpPr>
          <p:spPr bwMode="auto">
            <a:xfrm>
              <a:off x="6599" y="-116"/>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564" name="Rectangle 36"/>
            <p:cNvSpPr>
              <a:spLocks noChangeArrowheads="1"/>
            </p:cNvSpPr>
            <p:nvPr/>
          </p:nvSpPr>
          <p:spPr bwMode="auto">
            <a:xfrm>
              <a:off x="6735" y="-116"/>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565" name="Rectangle 37"/>
            <p:cNvSpPr>
              <a:spLocks noChangeArrowheads="1"/>
            </p:cNvSpPr>
            <p:nvPr/>
          </p:nvSpPr>
          <p:spPr bwMode="auto">
            <a:xfrm>
              <a:off x="6871" y="-116"/>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566" name="Rectangle 38"/>
            <p:cNvSpPr>
              <a:spLocks noChangeArrowheads="1"/>
            </p:cNvSpPr>
            <p:nvPr/>
          </p:nvSpPr>
          <p:spPr bwMode="auto">
            <a:xfrm>
              <a:off x="7008" y="-116"/>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567" name="Rectangle 39"/>
            <p:cNvSpPr>
              <a:spLocks noChangeArrowheads="1"/>
            </p:cNvSpPr>
            <p:nvPr/>
          </p:nvSpPr>
          <p:spPr bwMode="auto">
            <a:xfrm>
              <a:off x="7144" y="-116"/>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568" name="Rectangle 40"/>
            <p:cNvSpPr>
              <a:spLocks noChangeArrowheads="1"/>
            </p:cNvSpPr>
            <p:nvPr/>
          </p:nvSpPr>
          <p:spPr bwMode="auto">
            <a:xfrm>
              <a:off x="7280" y="-116"/>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569" name="Rectangle 41"/>
            <p:cNvSpPr>
              <a:spLocks noChangeArrowheads="1"/>
            </p:cNvSpPr>
            <p:nvPr/>
          </p:nvSpPr>
          <p:spPr bwMode="auto">
            <a:xfrm>
              <a:off x="6191" y="212"/>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570" name="Rectangle 42"/>
            <p:cNvSpPr>
              <a:spLocks noChangeArrowheads="1"/>
            </p:cNvSpPr>
            <p:nvPr/>
          </p:nvSpPr>
          <p:spPr bwMode="auto">
            <a:xfrm>
              <a:off x="6327" y="212"/>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571" name="Rectangle 43"/>
            <p:cNvSpPr>
              <a:spLocks noChangeArrowheads="1"/>
            </p:cNvSpPr>
            <p:nvPr/>
          </p:nvSpPr>
          <p:spPr bwMode="auto">
            <a:xfrm>
              <a:off x="6463" y="212"/>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572" name="Rectangle 44"/>
            <p:cNvSpPr>
              <a:spLocks noChangeArrowheads="1"/>
            </p:cNvSpPr>
            <p:nvPr/>
          </p:nvSpPr>
          <p:spPr bwMode="auto">
            <a:xfrm>
              <a:off x="6599" y="212"/>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573" name="Rectangle 45"/>
            <p:cNvSpPr>
              <a:spLocks noChangeArrowheads="1"/>
            </p:cNvSpPr>
            <p:nvPr/>
          </p:nvSpPr>
          <p:spPr bwMode="auto">
            <a:xfrm>
              <a:off x="6735" y="212"/>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574" name="Rectangle 46"/>
            <p:cNvSpPr>
              <a:spLocks noChangeArrowheads="1"/>
            </p:cNvSpPr>
            <p:nvPr/>
          </p:nvSpPr>
          <p:spPr bwMode="auto">
            <a:xfrm>
              <a:off x="6871" y="212"/>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575" name="Rectangle 47"/>
            <p:cNvSpPr>
              <a:spLocks noChangeArrowheads="1"/>
            </p:cNvSpPr>
            <p:nvPr/>
          </p:nvSpPr>
          <p:spPr bwMode="auto">
            <a:xfrm>
              <a:off x="7008" y="212"/>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576" name="Rectangle 48"/>
            <p:cNvSpPr>
              <a:spLocks noChangeArrowheads="1"/>
            </p:cNvSpPr>
            <p:nvPr/>
          </p:nvSpPr>
          <p:spPr bwMode="auto">
            <a:xfrm>
              <a:off x="7144" y="212"/>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577" name="Rectangle 49"/>
            <p:cNvSpPr>
              <a:spLocks noChangeArrowheads="1"/>
            </p:cNvSpPr>
            <p:nvPr/>
          </p:nvSpPr>
          <p:spPr bwMode="auto">
            <a:xfrm>
              <a:off x="7280" y="212"/>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578" name="Rectangle 50"/>
            <p:cNvSpPr>
              <a:spLocks noChangeArrowheads="1"/>
            </p:cNvSpPr>
            <p:nvPr/>
          </p:nvSpPr>
          <p:spPr bwMode="auto">
            <a:xfrm>
              <a:off x="6191" y="540"/>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579" name="Rectangle 51"/>
            <p:cNvSpPr>
              <a:spLocks noChangeArrowheads="1"/>
            </p:cNvSpPr>
            <p:nvPr/>
          </p:nvSpPr>
          <p:spPr bwMode="auto">
            <a:xfrm>
              <a:off x="6327" y="540"/>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580" name="Rectangle 52"/>
            <p:cNvSpPr>
              <a:spLocks noChangeArrowheads="1"/>
            </p:cNvSpPr>
            <p:nvPr/>
          </p:nvSpPr>
          <p:spPr bwMode="auto">
            <a:xfrm>
              <a:off x="6463" y="540"/>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581" name="Rectangle 53"/>
            <p:cNvSpPr>
              <a:spLocks noChangeArrowheads="1"/>
            </p:cNvSpPr>
            <p:nvPr/>
          </p:nvSpPr>
          <p:spPr bwMode="auto">
            <a:xfrm>
              <a:off x="6599" y="540"/>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582" name="Rectangle 54"/>
            <p:cNvSpPr>
              <a:spLocks noChangeArrowheads="1"/>
            </p:cNvSpPr>
            <p:nvPr/>
          </p:nvSpPr>
          <p:spPr bwMode="auto">
            <a:xfrm>
              <a:off x="6735" y="540"/>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583" name="Rectangle 55"/>
            <p:cNvSpPr>
              <a:spLocks noChangeArrowheads="1"/>
            </p:cNvSpPr>
            <p:nvPr/>
          </p:nvSpPr>
          <p:spPr bwMode="auto">
            <a:xfrm>
              <a:off x="6871" y="540"/>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584" name="Rectangle 56"/>
            <p:cNvSpPr>
              <a:spLocks noChangeArrowheads="1"/>
            </p:cNvSpPr>
            <p:nvPr/>
          </p:nvSpPr>
          <p:spPr bwMode="auto">
            <a:xfrm>
              <a:off x="7008" y="540"/>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585" name="Rectangle 57"/>
            <p:cNvSpPr>
              <a:spLocks noChangeArrowheads="1"/>
            </p:cNvSpPr>
            <p:nvPr/>
          </p:nvSpPr>
          <p:spPr bwMode="auto">
            <a:xfrm>
              <a:off x="7144" y="540"/>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586" name="Rectangle 58"/>
            <p:cNvSpPr>
              <a:spLocks noChangeArrowheads="1"/>
            </p:cNvSpPr>
            <p:nvPr/>
          </p:nvSpPr>
          <p:spPr bwMode="auto">
            <a:xfrm>
              <a:off x="7280" y="540"/>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587" name="Rectangle 59"/>
            <p:cNvSpPr>
              <a:spLocks noChangeArrowheads="1"/>
            </p:cNvSpPr>
            <p:nvPr/>
          </p:nvSpPr>
          <p:spPr bwMode="auto">
            <a:xfrm>
              <a:off x="6191" y="868"/>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588" name="Rectangle 60"/>
            <p:cNvSpPr>
              <a:spLocks noChangeArrowheads="1"/>
            </p:cNvSpPr>
            <p:nvPr/>
          </p:nvSpPr>
          <p:spPr bwMode="auto">
            <a:xfrm>
              <a:off x="6327" y="868"/>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589" name="Rectangle 61"/>
            <p:cNvSpPr>
              <a:spLocks noChangeArrowheads="1"/>
            </p:cNvSpPr>
            <p:nvPr/>
          </p:nvSpPr>
          <p:spPr bwMode="auto">
            <a:xfrm>
              <a:off x="6463" y="868"/>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590" name="Rectangle 62"/>
            <p:cNvSpPr>
              <a:spLocks noChangeArrowheads="1"/>
            </p:cNvSpPr>
            <p:nvPr/>
          </p:nvSpPr>
          <p:spPr bwMode="auto">
            <a:xfrm>
              <a:off x="6599" y="868"/>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591" name="Rectangle 63"/>
            <p:cNvSpPr>
              <a:spLocks noChangeArrowheads="1"/>
            </p:cNvSpPr>
            <p:nvPr/>
          </p:nvSpPr>
          <p:spPr bwMode="auto">
            <a:xfrm>
              <a:off x="6735" y="868"/>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592" name="Rectangle 64"/>
            <p:cNvSpPr>
              <a:spLocks noChangeArrowheads="1"/>
            </p:cNvSpPr>
            <p:nvPr/>
          </p:nvSpPr>
          <p:spPr bwMode="auto">
            <a:xfrm>
              <a:off x="6871" y="868"/>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593" name="Rectangle 65"/>
            <p:cNvSpPr>
              <a:spLocks noChangeArrowheads="1"/>
            </p:cNvSpPr>
            <p:nvPr/>
          </p:nvSpPr>
          <p:spPr bwMode="auto">
            <a:xfrm>
              <a:off x="7008" y="868"/>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594" name="Rectangle 66"/>
            <p:cNvSpPr>
              <a:spLocks noChangeArrowheads="1"/>
            </p:cNvSpPr>
            <p:nvPr/>
          </p:nvSpPr>
          <p:spPr bwMode="auto">
            <a:xfrm>
              <a:off x="7144" y="868"/>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595" name="Rectangle 67"/>
            <p:cNvSpPr>
              <a:spLocks noChangeArrowheads="1"/>
            </p:cNvSpPr>
            <p:nvPr/>
          </p:nvSpPr>
          <p:spPr bwMode="auto">
            <a:xfrm>
              <a:off x="7280" y="868"/>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596" name="Rectangle 68"/>
            <p:cNvSpPr>
              <a:spLocks noChangeArrowheads="1"/>
            </p:cNvSpPr>
            <p:nvPr/>
          </p:nvSpPr>
          <p:spPr bwMode="auto">
            <a:xfrm>
              <a:off x="6191" y="1196"/>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597" name="Rectangle 69"/>
            <p:cNvSpPr>
              <a:spLocks noChangeArrowheads="1"/>
            </p:cNvSpPr>
            <p:nvPr/>
          </p:nvSpPr>
          <p:spPr bwMode="auto">
            <a:xfrm>
              <a:off x="6327" y="1196"/>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598" name="Rectangle 70"/>
            <p:cNvSpPr>
              <a:spLocks noChangeArrowheads="1"/>
            </p:cNvSpPr>
            <p:nvPr/>
          </p:nvSpPr>
          <p:spPr bwMode="auto">
            <a:xfrm>
              <a:off x="6463" y="1196"/>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599" name="Rectangle 71"/>
            <p:cNvSpPr>
              <a:spLocks noChangeArrowheads="1"/>
            </p:cNvSpPr>
            <p:nvPr/>
          </p:nvSpPr>
          <p:spPr bwMode="auto">
            <a:xfrm>
              <a:off x="6599" y="1196"/>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00" name="Rectangle 72"/>
            <p:cNvSpPr>
              <a:spLocks noChangeArrowheads="1"/>
            </p:cNvSpPr>
            <p:nvPr/>
          </p:nvSpPr>
          <p:spPr bwMode="auto">
            <a:xfrm>
              <a:off x="6735" y="1196"/>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01" name="Rectangle 73"/>
            <p:cNvSpPr>
              <a:spLocks noChangeArrowheads="1"/>
            </p:cNvSpPr>
            <p:nvPr/>
          </p:nvSpPr>
          <p:spPr bwMode="auto">
            <a:xfrm>
              <a:off x="6871" y="1196"/>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02" name="Rectangle 74"/>
            <p:cNvSpPr>
              <a:spLocks noChangeArrowheads="1"/>
            </p:cNvSpPr>
            <p:nvPr/>
          </p:nvSpPr>
          <p:spPr bwMode="auto">
            <a:xfrm>
              <a:off x="7008" y="1196"/>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03" name="Rectangle 75"/>
            <p:cNvSpPr>
              <a:spLocks noChangeArrowheads="1"/>
            </p:cNvSpPr>
            <p:nvPr/>
          </p:nvSpPr>
          <p:spPr bwMode="auto">
            <a:xfrm>
              <a:off x="7144" y="1196"/>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04" name="Rectangle 76"/>
            <p:cNvSpPr>
              <a:spLocks noChangeArrowheads="1"/>
            </p:cNvSpPr>
            <p:nvPr/>
          </p:nvSpPr>
          <p:spPr bwMode="auto">
            <a:xfrm>
              <a:off x="7280" y="1196"/>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05" name="Rectangle 77"/>
            <p:cNvSpPr>
              <a:spLocks noChangeArrowheads="1"/>
            </p:cNvSpPr>
            <p:nvPr/>
          </p:nvSpPr>
          <p:spPr bwMode="auto">
            <a:xfrm>
              <a:off x="6191" y="1524"/>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06" name="Rectangle 78"/>
            <p:cNvSpPr>
              <a:spLocks noChangeArrowheads="1"/>
            </p:cNvSpPr>
            <p:nvPr/>
          </p:nvSpPr>
          <p:spPr bwMode="auto">
            <a:xfrm>
              <a:off x="6327" y="1524"/>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07" name="Rectangle 79"/>
            <p:cNvSpPr>
              <a:spLocks noChangeArrowheads="1"/>
            </p:cNvSpPr>
            <p:nvPr/>
          </p:nvSpPr>
          <p:spPr bwMode="auto">
            <a:xfrm>
              <a:off x="6463" y="1524"/>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08" name="Rectangle 80"/>
            <p:cNvSpPr>
              <a:spLocks noChangeArrowheads="1"/>
            </p:cNvSpPr>
            <p:nvPr/>
          </p:nvSpPr>
          <p:spPr bwMode="auto">
            <a:xfrm>
              <a:off x="6599" y="1524"/>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09" name="Rectangle 81"/>
            <p:cNvSpPr>
              <a:spLocks noChangeArrowheads="1"/>
            </p:cNvSpPr>
            <p:nvPr/>
          </p:nvSpPr>
          <p:spPr bwMode="auto">
            <a:xfrm>
              <a:off x="6735" y="1524"/>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10" name="Rectangle 82"/>
            <p:cNvSpPr>
              <a:spLocks noChangeArrowheads="1"/>
            </p:cNvSpPr>
            <p:nvPr/>
          </p:nvSpPr>
          <p:spPr bwMode="auto">
            <a:xfrm>
              <a:off x="6871" y="1524"/>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11" name="Rectangle 83"/>
            <p:cNvSpPr>
              <a:spLocks noChangeArrowheads="1"/>
            </p:cNvSpPr>
            <p:nvPr/>
          </p:nvSpPr>
          <p:spPr bwMode="auto">
            <a:xfrm>
              <a:off x="7008" y="1524"/>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12" name="Rectangle 84"/>
            <p:cNvSpPr>
              <a:spLocks noChangeArrowheads="1"/>
            </p:cNvSpPr>
            <p:nvPr/>
          </p:nvSpPr>
          <p:spPr bwMode="auto">
            <a:xfrm>
              <a:off x="7144" y="1524"/>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13" name="Rectangle 85"/>
            <p:cNvSpPr>
              <a:spLocks noChangeArrowheads="1"/>
            </p:cNvSpPr>
            <p:nvPr/>
          </p:nvSpPr>
          <p:spPr bwMode="auto">
            <a:xfrm>
              <a:off x="7280" y="1524"/>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14" name="Rectangle 86"/>
            <p:cNvSpPr>
              <a:spLocks noChangeArrowheads="1"/>
            </p:cNvSpPr>
            <p:nvPr/>
          </p:nvSpPr>
          <p:spPr bwMode="auto">
            <a:xfrm>
              <a:off x="6191" y="1852"/>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15" name="Rectangle 87"/>
            <p:cNvSpPr>
              <a:spLocks noChangeArrowheads="1"/>
            </p:cNvSpPr>
            <p:nvPr/>
          </p:nvSpPr>
          <p:spPr bwMode="auto">
            <a:xfrm>
              <a:off x="6327" y="1852"/>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16" name="Rectangle 88"/>
            <p:cNvSpPr>
              <a:spLocks noChangeArrowheads="1"/>
            </p:cNvSpPr>
            <p:nvPr/>
          </p:nvSpPr>
          <p:spPr bwMode="auto">
            <a:xfrm>
              <a:off x="6463" y="1852"/>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17" name="Rectangle 89"/>
            <p:cNvSpPr>
              <a:spLocks noChangeArrowheads="1"/>
            </p:cNvSpPr>
            <p:nvPr/>
          </p:nvSpPr>
          <p:spPr bwMode="auto">
            <a:xfrm>
              <a:off x="6599" y="1852"/>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18" name="Rectangle 90"/>
            <p:cNvSpPr>
              <a:spLocks noChangeArrowheads="1"/>
            </p:cNvSpPr>
            <p:nvPr/>
          </p:nvSpPr>
          <p:spPr bwMode="auto">
            <a:xfrm>
              <a:off x="6735" y="1852"/>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19" name="Rectangle 91"/>
            <p:cNvSpPr>
              <a:spLocks noChangeArrowheads="1"/>
            </p:cNvSpPr>
            <p:nvPr/>
          </p:nvSpPr>
          <p:spPr bwMode="auto">
            <a:xfrm>
              <a:off x="6871" y="1852"/>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20" name="Rectangle 92"/>
            <p:cNvSpPr>
              <a:spLocks noChangeArrowheads="1"/>
            </p:cNvSpPr>
            <p:nvPr/>
          </p:nvSpPr>
          <p:spPr bwMode="auto">
            <a:xfrm>
              <a:off x="7008" y="1852"/>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21" name="Rectangle 93"/>
            <p:cNvSpPr>
              <a:spLocks noChangeArrowheads="1"/>
            </p:cNvSpPr>
            <p:nvPr/>
          </p:nvSpPr>
          <p:spPr bwMode="auto">
            <a:xfrm>
              <a:off x="7144" y="1852"/>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22" name="Rectangle 94"/>
            <p:cNvSpPr>
              <a:spLocks noChangeArrowheads="1"/>
            </p:cNvSpPr>
            <p:nvPr/>
          </p:nvSpPr>
          <p:spPr bwMode="auto">
            <a:xfrm>
              <a:off x="7280" y="1852"/>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23" name="Rectangle 95"/>
            <p:cNvSpPr>
              <a:spLocks noChangeArrowheads="1"/>
            </p:cNvSpPr>
            <p:nvPr/>
          </p:nvSpPr>
          <p:spPr bwMode="auto">
            <a:xfrm>
              <a:off x="6191" y="2180"/>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24" name="Rectangle 96"/>
            <p:cNvSpPr>
              <a:spLocks noChangeArrowheads="1"/>
            </p:cNvSpPr>
            <p:nvPr/>
          </p:nvSpPr>
          <p:spPr bwMode="auto">
            <a:xfrm>
              <a:off x="6327" y="2180"/>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25" name="Rectangle 97"/>
            <p:cNvSpPr>
              <a:spLocks noChangeArrowheads="1"/>
            </p:cNvSpPr>
            <p:nvPr/>
          </p:nvSpPr>
          <p:spPr bwMode="auto">
            <a:xfrm>
              <a:off x="6463" y="2180"/>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26" name="Rectangle 98"/>
            <p:cNvSpPr>
              <a:spLocks noChangeArrowheads="1"/>
            </p:cNvSpPr>
            <p:nvPr/>
          </p:nvSpPr>
          <p:spPr bwMode="auto">
            <a:xfrm>
              <a:off x="6599" y="2180"/>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27" name="Rectangle 99"/>
            <p:cNvSpPr>
              <a:spLocks noChangeArrowheads="1"/>
            </p:cNvSpPr>
            <p:nvPr/>
          </p:nvSpPr>
          <p:spPr bwMode="auto">
            <a:xfrm>
              <a:off x="6735" y="2180"/>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28" name="Rectangle 100"/>
            <p:cNvSpPr>
              <a:spLocks noChangeArrowheads="1"/>
            </p:cNvSpPr>
            <p:nvPr/>
          </p:nvSpPr>
          <p:spPr bwMode="auto">
            <a:xfrm>
              <a:off x="6871" y="2180"/>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29" name="Rectangle 101"/>
            <p:cNvSpPr>
              <a:spLocks noChangeArrowheads="1"/>
            </p:cNvSpPr>
            <p:nvPr/>
          </p:nvSpPr>
          <p:spPr bwMode="auto">
            <a:xfrm>
              <a:off x="7008" y="2180"/>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30" name="Rectangle 102"/>
            <p:cNvSpPr>
              <a:spLocks noChangeArrowheads="1"/>
            </p:cNvSpPr>
            <p:nvPr/>
          </p:nvSpPr>
          <p:spPr bwMode="auto">
            <a:xfrm>
              <a:off x="7144" y="2180"/>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31" name="Rectangle 103"/>
            <p:cNvSpPr>
              <a:spLocks noChangeArrowheads="1"/>
            </p:cNvSpPr>
            <p:nvPr/>
          </p:nvSpPr>
          <p:spPr bwMode="auto">
            <a:xfrm>
              <a:off x="7280" y="2180"/>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32" name="Rectangle 104"/>
            <p:cNvSpPr>
              <a:spLocks noChangeArrowheads="1"/>
            </p:cNvSpPr>
            <p:nvPr/>
          </p:nvSpPr>
          <p:spPr bwMode="auto">
            <a:xfrm>
              <a:off x="6191" y="2509"/>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33" name="Rectangle 105"/>
            <p:cNvSpPr>
              <a:spLocks noChangeArrowheads="1"/>
            </p:cNvSpPr>
            <p:nvPr/>
          </p:nvSpPr>
          <p:spPr bwMode="auto">
            <a:xfrm>
              <a:off x="6327" y="2509"/>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34" name="Rectangle 106"/>
            <p:cNvSpPr>
              <a:spLocks noChangeArrowheads="1"/>
            </p:cNvSpPr>
            <p:nvPr/>
          </p:nvSpPr>
          <p:spPr bwMode="auto">
            <a:xfrm>
              <a:off x="6463" y="2509"/>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35" name="Rectangle 107"/>
            <p:cNvSpPr>
              <a:spLocks noChangeArrowheads="1"/>
            </p:cNvSpPr>
            <p:nvPr/>
          </p:nvSpPr>
          <p:spPr bwMode="auto">
            <a:xfrm>
              <a:off x="6599" y="2509"/>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36" name="Rectangle 108"/>
            <p:cNvSpPr>
              <a:spLocks noChangeArrowheads="1"/>
            </p:cNvSpPr>
            <p:nvPr/>
          </p:nvSpPr>
          <p:spPr bwMode="auto">
            <a:xfrm>
              <a:off x="6735" y="2509"/>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37" name="Rectangle 109"/>
            <p:cNvSpPr>
              <a:spLocks noChangeArrowheads="1"/>
            </p:cNvSpPr>
            <p:nvPr/>
          </p:nvSpPr>
          <p:spPr bwMode="auto">
            <a:xfrm>
              <a:off x="6871" y="2509"/>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38" name="Rectangle 110"/>
            <p:cNvSpPr>
              <a:spLocks noChangeArrowheads="1"/>
            </p:cNvSpPr>
            <p:nvPr/>
          </p:nvSpPr>
          <p:spPr bwMode="auto">
            <a:xfrm>
              <a:off x="7008" y="2509"/>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39" name="Rectangle 111"/>
            <p:cNvSpPr>
              <a:spLocks noChangeArrowheads="1"/>
            </p:cNvSpPr>
            <p:nvPr/>
          </p:nvSpPr>
          <p:spPr bwMode="auto">
            <a:xfrm>
              <a:off x="7144" y="2509"/>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40" name="Rectangle 112"/>
            <p:cNvSpPr>
              <a:spLocks noChangeArrowheads="1"/>
            </p:cNvSpPr>
            <p:nvPr/>
          </p:nvSpPr>
          <p:spPr bwMode="auto">
            <a:xfrm>
              <a:off x="7280" y="2509"/>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41" name="Rectangle 113"/>
            <p:cNvSpPr>
              <a:spLocks noChangeArrowheads="1"/>
            </p:cNvSpPr>
            <p:nvPr/>
          </p:nvSpPr>
          <p:spPr bwMode="auto">
            <a:xfrm>
              <a:off x="6191" y="2836"/>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42" name="Rectangle 114"/>
            <p:cNvSpPr>
              <a:spLocks noChangeArrowheads="1"/>
            </p:cNvSpPr>
            <p:nvPr/>
          </p:nvSpPr>
          <p:spPr bwMode="auto">
            <a:xfrm>
              <a:off x="6327" y="2836"/>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43" name="Rectangle 115"/>
            <p:cNvSpPr>
              <a:spLocks noChangeArrowheads="1"/>
            </p:cNvSpPr>
            <p:nvPr/>
          </p:nvSpPr>
          <p:spPr bwMode="auto">
            <a:xfrm>
              <a:off x="6463" y="2836"/>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44" name="Rectangle 116"/>
            <p:cNvSpPr>
              <a:spLocks noChangeArrowheads="1"/>
            </p:cNvSpPr>
            <p:nvPr/>
          </p:nvSpPr>
          <p:spPr bwMode="auto">
            <a:xfrm>
              <a:off x="6599" y="2836"/>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45" name="Rectangle 117"/>
            <p:cNvSpPr>
              <a:spLocks noChangeArrowheads="1"/>
            </p:cNvSpPr>
            <p:nvPr/>
          </p:nvSpPr>
          <p:spPr bwMode="auto">
            <a:xfrm>
              <a:off x="6735" y="2836"/>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46" name="Rectangle 118"/>
            <p:cNvSpPr>
              <a:spLocks noChangeArrowheads="1"/>
            </p:cNvSpPr>
            <p:nvPr/>
          </p:nvSpPr>
          <p:spPr bwMode="auto">
            <a:xfrm>
              <a:off x="6871" y="2836"/>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47" name="Rectangle 119"/>
            <p:cNvSpPr>
              <a:spLocks noChangeArrowheads="1"/>
            </p:cNvSpPr>
            <p:nvPr/>
          </p:nvSpPr>
          <p:spPr bwMode="auto">
            <a:xfrm>
              <a:off x="7008" y="2836"/>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48" name="Rectangle 120"/>
            <p:cNvSpPr>
              <a:spLocks noChangeArrowheads="1"/>
            </p:cNvSpPr>
            <p:nvPr/>
          </p:nvSpPr>
          <p:spPr bwMode="auto">
            <a:xfrm>
              <a:off x="7144" y="2836"/>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49" name="Rectangle 121"/>
            <p:cNvSpPr>
              <a:spLocks noChangeArrowheads="1"/>
            </p:cNvSpPr>
            <p:nvPr/>
          </p:nvSpPr>
          <p:spPr bwMode="auto">
            <a:xfrm>
              <a:off x="7280" y="2836"/>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50" name="Rectangle 122"/>
            <p:cNvSpPr>
              <a:spLocks noChangeArrowheads="1"/>
            </p:cNvSpPr>
            <p:nvPr/>
          </p:nvSpPr>
          <p:spPr bwMode="auto">
            <a:xfrm>
              <a:off x="6191" y="3164"/>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51" name="Rectangle 123"/>
            <p:cNvSpPr>
              <a:spLocks noChangeArrowheads="1"/>
            </p:cNvSpPr>
            <p:nvPr/>
          </p:nvSpPr>
          <p:spPr bwMode="auto">
            <a:xfrm>
              <a:off x="6327" y="3164"/>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52" name="Rectangle 124"/>
            <p:cNvSpPr>
              <a:spLocks noChangeArrowheads="1"/>
            </p:cNvSpPr>
            <p:nvPr/>
          </p:nvSpPr>
          <p:spPr bwMode="auto">
            <a:xfrm>
              <a:off x="6463" y="3164"/>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53" name="Rectangle 125"/>
            <p:cNvSpPr>
              <a:spLocks noChangeArrowheads="1"/>
            </p:cNvSpPr>
            <p:nvPr/>
          </p:nvSpPr>
          <p:spPr bwMode="auto">
            <a:xfrm>
              <a:off x="6599" y="3164"/>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54" name="Rectangle 126"/>
            <p:cNvSpPr>
              <a:spLocks noChangeArrowheads="1"/>
            </p:cNvSpPr>
            <p:nvPr/>
          </p:nvSpPr>
          <p:spPr bwMode="auto">
            <a:xfrm>
              <a:off x="6735" y="3164"/>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55" name="Rectangle 127"/>
            <p:cNvSpPr>
              <a:spLocks noChangeArrowheads="1"/>
            </p:cNvSpPr>
            <p:nvPr/>
          </p:nvSpPr>
          <p:spPr bwMode="auto">
            <a:xfrm>
              <a:off x="6871" y="3164"/>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56" name="Rectangle 128"/>
            <p:cNvSpPr>
              <a:spLocks noChangeArrowheads="1"/>
            </p:cNvSpPr>
            <p:nvPr/>
          </p:nvSpPr>
          <p:spPr bwMode="auto">
            <a:xfrm>
              <a:off x="7008" y="3164"/>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57" name="Rectangle 129"/>
            <p:cNvSpPr>
              <a:spLocks noChangeArrowheads="1"/>
            </p:cNvSpPr>
            <p:nvPr/>
          </p:nvSpPr>
          <p:spPr bwMode="auto">
            <a:xfrm>
              <a:off x="7144" y="3164"/>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58" name="Rectangle 130"/>
            <p:cNvSpPr>
              <a:spLocks noChangeArrowheads="1"/>
            </p:cNvSpPr>
            <p:nvPr/>
          </p:nvSpPr>
          <p:spPr bwMode="auto">
            <a:xfrm>
              <a:off x="7280" y="3164"/>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59" name="Rectangle 131"/>
            <p:cNvSpPr>
              <a:spLocks noChangeArrowheads="1"/>
            </p:cNvSpPr>
            <p:nvPr/>
          </p:nvSpPr>
          <p:spPr bwMode="auto">
            <a:xfrm>
              <a:off x="6191" y="3493"/>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60" name="Rectangle 132"/>
            <p:cNvSpPr>
              <a:spLocks noChangeArrowheads="1"/>
            </p:cNvSpPr>
            <p:nvPr/>
          </p:nvSpPr>
          <p:spPr bwMode="auto">
            <a:xfrm>
              <a:off x="6327" y="3493"/>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61" name="Rectangle 133"/>
            <p:cNvSpPr>
              <a:spLocks noChangeArrowheads="1"/>
            </p:cNvSpPr>
            <p:nvPr/>
          </p:nvSpPr>
          <p:spPr bwMode="auto">
            <a:xfrm>
              <a:off x="6463" y="3493"/>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62" name="Rectangle 134"/>
            <p:cNvSpPr>
              <a:spLocks noChangeArrowheads="1"/>
            </p:cNvSpPr>
            <p:nvPr/>
          </p:nvSpPr>
          <p:spPr bwMode="auto">
            <a:xfrm>
              <a:off x="6599" y="3493"/>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63" name="Rectangle 135"/>
            <p:cNvSpPr>
              <a:spLocks noChangeArrowheads="1"/>
            </p:cNvSpPr>
            <p:nvPr/>
          </p:nvSpPr>
          <p:spPr bwMode="auto">
            <a:xfrm>
              <a:off x="6735" y="3493"/>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64" name="Rectangle 136"/>
            <p:cNvSpPr>
              <a:spLocks noChangeArrowheads="1"/>
            </p:cNvSpPr>
            <p:nvPr/>
          </p:nvSpPr>
          <p:spPr bwMode="auto">
            <a:xfrm>
              <a:off x="6871" y="3493"/>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65" name="Rectangle 137"/>
            <p:cNvSpPr>
              <a:spLocks noChangeArrowheads="1"/>
            </p:cNvSpPr>
            <p:nvPr/>
          </p:nvSpPr>
          <p:spPr bwMode="auto">
            <a:xfrm>
              <a:off x="7008" y="3493"/>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66" name="Rectangle 138"/>
            <p:cNvSpPr>
              <a:spLocks noChangeArrowheads="1"/>
            </p:cNvSpPr>
            <p:nvPr/>
          </p:nvSpPr>
          <p:spPr bwMode="auto">
            <a:xfrm>
              <a:off x="7144" y="3493"/>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67" name="Rectangle 139"/>
            <p:cNvSpPr>
              <a:spLocks noChangeArrowheads="1"/>
            </p:cNvSpPr>
            <p:nvPr/>
          </p:nvSpPr>
          <p:spPr bwMode="auto">
            <a:xfrm>
              <a:off x="7280" y="3493"/>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68" name="Rectangle 140"/>
            <p:cNvSpPr>
              <a:spLocks noChangeArrowheads="1"/>
            </p:cNvSpPr>
            <p:nvPr/>
          </p:nvSpPr>
          <p:spPr bwMode="auto">
            <a:xfrm>
              <a:off x="6191" y="3820"/>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69" name="Rectangle 141"/>
            <p:cNvSpPr>
              <a:spLocks noChangeArrowheads="1"/>
            </p:cNvSpPr>
            <p:nvPr/>
          </p:nvSpPr>
          <p:spPr bwMode="auto">
            <a:xfrm>
              <a:off x="6327" y="3820"/>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70" name="Rectangle 142"/>
            <p:cNvSpPr>
              <a:spLocks noChangeArrowheads="1"/>
            </p:cNvSpPr>
            <p:nvPr/>
          </p:nvSpPr>
          <p:spPr bwMode="auto">
            <a:xfrm>
              <a:off x="6463" y="3820"/>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71" name="Rectangle 143"/>
            <p:cNvSpPr>
              <a:spLocks noChangeArrowheads="1"/>
            </p:cNvSpPr>
            <p:nvPr/>
          </p:nvSpPr>
          <p:spPr bwMode="auto">
            <a:xfrm>
              <a:off x="6599" y="3820"/>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72" name="Rectangle 144"/>
            <p:cNvSpPr>
              <a:spLocks noChangeArrowheads="1"/>
            </p:cNvSpPr>
            <p:nvPr/>
          </p:nvSpPr>
          <p:spPr bwMode="auto">
            <a:xfrm>
              <a:off x="6735" y="3820"/>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73" name="Rectangle 145"/>
            <p:cNvSpPr>
              <a:spLocks noChangeArrowheads="1"/>
            </p:cNvSpPr>
            <p:nvPr/>
          </p:nvSpPr>
          <p:spPr bwMode="auto">
            <a:xfrm>
              <a:off x="6871" y="3820"/>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74" name="Rectangle 146"/>
            <p:cNvSpPr>
              <a:spLocks noChangeArrowheads="1"/>
            </p:cNvSpPr>
            <p:nvPr/>
          </p:nvSpPr>
          <p:spPr bwMode="auto">
            <a:xfrm>
              <a:off x="7008" y="3820"/>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75" name="Rectangle 147"/>
            <p:cNvSpPr>
              <a:spLocks noChangeArrowheads="1"/>
            </p:cNvSpPr>
            <p:nvPr/>
          </p:nvSpPr>
          <p:spPr bwMode="auto">
            <a:xfrm>
              <a:off x="7144" y="3820"/>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76" name="Rectangle 148"/>
            <p:cNvSpPr>
              <a:spLocks noChangeArrowheads="1"/>
            </p:cNvSpPr>
            <p:nvPr/>
          </p:nvSpPr>
          <p:spPr bwMode="auto">
            <a:xfrm>
              <a:off x="7280" y="3820"/>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77" name="Rectangle 149"/>
            <p:cNvSpPr>
              <a:spLocks noChangeArrowheads="1"/>
            </p:cNvSpPr>
            <p:nvPr/>
          </p:nvSpPr>
          <p:spPr bwMode="auto">
            <a:xfrm>
              <a:off x="6191" y="4149"/>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78" name="Rectangle 150"/>
            <p:cNvSpPr>
              <a:spLocks noChangeArrowheads="1"/>
            </p:cNvSpPr>
            <p:nvPr/>
          </p:nvSpPr>
          <p:spPr bwMode="auto">
            <a:xfrm>
              <a:off x="6327" y="4149"/>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79" name="Rectangle 151"/>
            <p:cNvSpPr>
              <a:spLocks noChangeArrowheads="1"/>
            </p:cNvSpPr>
            <p:nvPr/>
          </p:nvSpPr>
          <p:spPr bwMode="auto">
            <a:xfrm>
              <a:off x="6463" y="4149"/>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80" name="Rectangle 152"/>
            <p:cNvSpPr>
              <a:spLocks noChangeArrowheads="1"/>
            </p:cNvSpPr>
            <p:nvPr/>
          </p:nvSpPr>
          <p:spPr bwMode="auto">
            <a:xfrm>
              <a:off x="6599" y="4149"/>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81" name="Rectangle 153"/>
            <p:cNvSpPr>
              <a:spLocks noChangeArrowheads="1"/>
            </p:cNvSpPr>
            <p:nvPr/>
          </p:nvSpPr>
          <p:spPr bwMode="auto">
            <a:xfrm>
              <a:off x="6735" y="4149"/>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82" name="Rectangle 154"/>
            <p:cNvSpPr>
              <a:spLocks noChangeArrowheads="1"/>
            </p:cNvSpPr>
            <p:nvPr/>
          </p:nvSpPr>
          <p:spPr bwMode="auto">
            <a:xfrm>
              <a:off x="6871" y="4149"/>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83" name="Rectangle 155"/>
            <p:cNvSpPr>
              <a:spLocks noChangeArrowheads="1"/>
            </p:cNvSpPr>
            <p:nvPr/>
          </p:nvSpPr>
          <p:spPr bwMode="auto">
            <a:xfrm>
              <a:off x="7008" y="4149"/>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84" name="Rectangle 156"/>
            <p:cNvSpPr>
              <a:spLocks noChangeArrowheads="1"/>
            </p:cNvSpPr>
            <p:nvPr/>
          </p:nvSpPr>
          <p:spPr bwMode="auto">
            <a:xfrm>
              <a:off x="7144" y="4149"/>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85" name="Rectangle 157"/>
            <p:cNvSpPr>
              <a:spLocks noChangeArrowheads="1"/>
            </p:cNvSpPr>
            <p:nvPr/>
          </p:nvSpPr>
          <p:spPr bwMode="auto">
            <a:xfrm>
              <a:off x="7280" y="4149"/>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86" name="Rectangle 158"/>
            <p:cNvSpPr>
              <a:spLocks noChangeArrowheads="1"/>
            </p:cNvSpPr>
            <p:nvPr/>
          </p:nvSpPr>
          <p:spPr bwMode="auto">
            <a:xfrm>
              <a:off x="6191" y="4477"/>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87" name="Rectangle 159"/>
            <p:cNvSpPr>
              <a:spLocks noChangeArrowheads="1"/>
            </p:cNvSpPr>
            <p:nvPr/>
          </p:nvSpPr>
          <p:spPr bwMode="auto">
            <a:xfrm>
              <a:off x="6327" y="4477"/>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88" name="Rectangle 160"/>
            <p:cNvSpPr>
              <a:spLocks noChangeArrowheads="1"/>
            </p:cNvSpPr>
            <p:nvPr/>
          </p:nvSpPr>
          <p:spPr bwMode="auto">
            <a:xfrm>
              <a:off x="6463" y="4477"/>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89" name="Rectangle 161"/>
            <p:cNvSpPr>
              <a:spLocks noChangeArrowheads="1"/>
            </p:cNvSpPr>
            <p:nvPr/>
          </p:nvSpPr>
          <p:spPr bwMode="auto">
            <a:xfrm>
              <a:off x="6599" y="4477"/>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90" name="Rectangle 162"/>
            <p:cNvSpPr>
              <a:spLocks noChangeArrowheads="1"/>
            </p:cNvSpPr>
            <p:nvPr/>
          </p:nvSpPr>
          <p:spPr bwMode="auto">
            <a:xfrm>
              <a:off x="6735" y="4477"/>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91" name="Rectangle 163"/>
            <p:cNvSpPr>
              <a:spLocks noChangeArrowheads="1"/>
            </p:cNvSpPr>
            <p:nvPr/>
          </p:nvSpPr>
          <p:spPr bwMode="auto">
            <a:xfrm>
              <a:off x="6871" y="4477"/>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92" name="Rectangle 164"/>
            <p:cNvSpPr>
              <a:spLocks noChangeArrowheads="1"/>
            </p:cNvSpPr>
            <p:nvPr/>
          </p:nvSpPr>
          <p:spPr bwMode="auto">
            <a:xfrm>
              <a:off x="7008" y="4477"/>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93" name="Rectangle 165"/>
            <p:cNvSpPr>
              <a:spLocks noChangeArrowheads="1"/>
            </p:cNvSpPr>
            <p:nvPr/>
          </p:nvSpPr>
          <p:spPr bwMode="auto">
            <a:xfrm>
              <a:off x="7144" y="4477"/>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94" name="Rectangle 166"/>
            <p:cNvSpPr>
              <a:spLocks noChangeArrowheads="1"/>
            </p:cNvSpPr>
            <p:nvPr/>
          </p:nvSpPr>
          <p:spPr bwMode="auto">
            <a:xfrm>
              <a:off x="7280" y="4477"/>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95" name="Rectangle 167"/>
            <p:cNvSpPr>
              <a:spLocks noChangeArrowheads="1"/>
            </p:cNvSpPr>
            <p:nvPr/>
          </p:nvSpPr>
          <p:spPr bwMode="auto">
            <a:xfrm>
              <a:off x="6191" y="4805"/>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96" name="Rectangle 168"/>
            <p:cNvSpPr>
              <a:spLocks noChangeArrowheads="1"/>
            </p:cNvSpPr>
            <p:nvPr/>
          </p:nvSpPr>
          <p:spPr bwMode="auto">
            <a:xfrm>
              <a:off x="6327" y="4805"/>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97" name="Rectangle 169"/>
            <p:cNvSpPr>
              <a:spLocks noChangeArrowheads="1"/>
            </p:cNvSpPr>
            <p:nvPr/>
          </p:nvSpPr>
          <p:spPr bwMode="auto">
            <a:xfrm>
              <a:off x="6463" y="4805"/>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98" name="Rectangle 170"/>
            <p:cNvSpPr>
              <a:spLocks noChangeArrowheads="1"/>
            </p:cNvSpPr>
            <p:nvPr/>
          </p:nvSpPr>
          <p:spPr bwMode="auto">
            <a:xfrm>
              <a:off x="6599" y="4805"/>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99" name="Rectangle 171"/>
            <p:cNvSpPr>
              <a:spLocks noChangeArrowheads="1"/>
            </p:cNvSpPr>
            <p:nvPr/>
          </p:nvSpPr>
          <p:spPr bwMode="auto">
            <a:xfrm>
              <a:off x="6735" y="4805"/>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700" name="Rectangle 172"/>
            <p:cNvSpPr>
              <a:spLocks noChangeArrowheads="1"/>
            </p:cNvSpPr>
            <p:nvPr/>
          </p:nvSpPr>
          <p:spPr bwMode="auto">
            <a:xfrm>
              <a:off x="6871" y="4805"/>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701" name="Rectangle 173"/>
            <p:cNvSpPr>
              <a:spLocks noChangeArrowheads="1"/>
            </p:cNvSpPr>
            <p:nvPr/>
          </p:nvSpPr>
          <p:spPr bwMode="auto">
            <a:xfrm>
              <a:off x="7008" y="4805"/>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702" name="Rectangle 174"/>
            <p:cNvSpPr>
              <a:spLocks noChangeArrowheads="1"/>
            </p:cNvSpPr>
            <p:nvPr/>
          </p:nvSpPr>
          <p:spPr bwMode="auto">
            <a:xfrm>
              <a:off x="7144" y="4805"/>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703" name="Rectangle 175"/>
            <p:cNvSpPr>
              <a:spLocks noChangeArrowheads="1"/>
            </p:cNvSpPr>
            <p:nvPr/>
          </p:nvSpPr>
          <p:spPr bwMode="auto">
            <a:xfrm>
              <a:off x="7280" y="4805"/>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704" name="Rectangle 176"/>
            <p:cNvSpPr>
              <a:spLocks noChangeArrowheads="1"/>
            </p:cNvSpPr>
            <p:nvPr/>
          </p:nvSpPr>
          <p:spPr bwMode="auto">
            <a:xfrm>
              <a:off x="6191" y="5133"/>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705" name="Rectangle 177"/>
            <p:cNvSpPr>
              <a:spLocks noChangeArrowheads="1"/>
            </p:cNvSpPr>
            <p:nvPr/>
          </p:nvSpPr>
          <p:spPr bwMode="auto">
            <a:xfrm>
              <a:off x="6327" y="5133"/>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706" name="Rectangle 178"/>
            <p:cNvSpPr>
              <a:spLocks noChangeArrowheads="1"/>
            </p:cNvSpPr>
            <p:nvPr/>
          </p:nvSpPr>
          <p:spPr bwMode="auto">
            <a:xfrm>
              <a:off x="6463" y="5133"/>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707" name="Rectangle 179"/>
            <p:cNvSpPr>
              <a:spLocks noChangeArrowheads="1"/>
            </p:cNvSpPr>
            <p:nvPr/>
          </p:nvSpPr>
          <p:spPr bwMode="auto">
            <a:xfrm>
              <a:off x="6599" y="5133"/>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708" name="Rectangle 180"/>
            <p:cNvSpPr>
              <a:spLocks noChangeArrowheads="1"/>
            </p:cNvSpPr>
            <p:nvPr/>
          </p:nvSpPr>
          <p:spPr bwMode="auto">
            <a:xfrm>
              <a:off x="6735" y="5133"/>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709" name="Rectangle 181"/>
            <p:cNvSpPr>
              <a:spLocks noChangeArrowheads="1"/>
            </p:cNvSpPr>
            <p:nvPr/>
          </p:nvSpPr>
          <p:spPr bwMode="auto">
            <a:xfrm>
              <a:off x="6871" y="5133"/>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710" name="Rectangle 182"/>
            <p:cNvSpPr>
              <a:spLocks noChangeArrowheads="1"/>
            </p:cNvSpPr>
            <p:nvPr/>
          </p:nvSpPr>
          <p:spPr bwMode="auto">
            <a:xfrm>
              <a:off x="7008" y="5133"/>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711" name="Rectangle 183"/>
            <p:cNvSpPr>
              <a:spLocks noChangeArrowheads="1"/>
            </p:cNvSpPr>
            <p:nvPr/>
          </p:nvSpPr>
          <p:spPr bwMode="auto">
            <a:xfrm>
              <a:off x="7144" y="5133"/>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712" name="Rectangle 184"/>
            <p:cNvSpPr>
              <a:spLocks noChangeArrowheads="1"/>
            </p:cNvSpPr>
            <p:nvPr/>
          </p:nvSpPr>
          <p:spPr bwMode="auto">
            <a:xfrm>
              <a:off x="7280" y="5133"/>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grpSp>
      <p:graphicFrame>
        <p:nvGraphicFramePr>
          <p:cNvPr id="22713" name="Group 185"/>
          <p:cNvGraphicFramePr>
            <a:graphicFrameLocks noGrp="1"/>
          </p:cNvGraphicFramePr>
          <p:nvPr/>
        </p:nvGraphicFramePr>
        <p:xfrm>
          <a:off x="1905000" y="-1736725"/>
          <a:ext cx="765175" cy="534987"/>
        </p:xfrm>
        <a:graphic>
          <a:graphicData uri="http://schemas.openxmlformats.org/drawingml/2006/table">
            <a:tbl>
              <a:tblPr/>
              <a:tblGrid>
                <a:gridCol w="765175">
                  <a:extLst>
                    <a:ext uri="{9D8B030D-6E8A-4147-A177-3AD203B41FA5}">
                      <a16:colId xmlns:a16="http://schemas.microsoft.com/office/drawing/2014/main" xmlns="" val="20000"/>
                    </a:ext>
                  </a:extLst>
                </a:gridCol>
              </a:tblGrid>
              <a:tr h="534987">
                <a:tc>
                  <a:txBody>
                    <a:bodyPr/>
                    <a:lstStyle/>
                    <a:p>
                      <a:pPr marL="0" marR="0" lvl="0" indent="0" algn="l" defTabSz="449263" rtl="0" eaLnBrk="1" fontAlgn="base" latinLnBrk="0" hangingPunct="1">
                        <a:lnSpc>
                          <a:spcPct val="87000"/>
                        </a:lnSpc>
                        <a:spcBef>
                          <a:spcPts val="7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fr-FR" sz="2800" b="0" i="0" u="none" strike="noStrike" cap="none" normalizeH="0" baseline="0">
                        <a:ln>
                          <a:noFill/>
                        </a:ln>
                        <a:solidFill>
                          <a:srgbClr val="000000"/>
                        </a:solidFill>
                        <a:effectLst/>
                        <a:latin typeface="Arial" charset="0"/>
                        <a:ea typeface="MS PGothic" charset="0"/>
                        <a:cs typeface="MS PGothic" charset="0"/>
                      </a:endParaRPr>
                    </a:p>
                  </a:txBody>
                  <a:tcPr marL="90000" marR="90000" marT="117111" marB="46644"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xmlns="" val="10000"/>
                  </a:ext>
                </a:extLst>
              </a:tr>
            </a:tbl>
          </a:graphicData>
        </a:graphic>
      </p:graphicFrame>
      <p:sp>
        <p:nvSpPr>
          <p:cNvPr id="22715" name="Rectangle 187"/>
          <p:cNvSpPr>
            <a:spLocks noChangeArrowheads="1"/>
          </p:cNvSpPr>
          <p:nvPr/>
        </p:nvSpPr>
        <p:spPr bwMode="auto">
          <a:xfrm>
            <a:off x="971550" y="1844675"/>
            <a:ext cx="7772400" cy="1470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pic>
        <p:nvPicPr>
          <p:cNvPr id="22716" name="Picture 188"/>
          <p:cNvPicPr>
            <a:picLocks noChangeAspect="1" noChangeArrowheads="1"/>
          </p:cNvPicPr>
          <p:nvPr/>
        </p:nvPicPr>
        <p:blipFill>
          <a:blip r:embed="rId3"/>
          <a:srcRect/>
          <a:stretch>
            <a:fillRect/>
          </a:stretch>
        </p:blipFill>
        <p:spPr bwMode="auto">
          <a:xfrm>
            <a:off x="2470150" y="3657600"/>
            <a:ext cx="4159250" cy="15144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1274898898"/>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Grp="1" noChangeArrowheads="1"/>
          </p:cNvSpPr>
          <p:nvPr>
            <p:ph type="title" idx="4294967295"/>
          </p:nvPr>
        </p:nvSpPr>
        <p:spPr>
          <a:xfrm>
            <a:off x="1116013" y="2130425"/>
            <a:ext cx="7342187" cy="1470025"/>
          </a:xfrm>
          <a:extLst>
            <a:ext uri="{91240B29-F687-4F45-9708-019B960494DF}">
              <a14:hiddenLine xmlns:a14="http://schemas.microsoft.com/office/drawing/2010/main" w="9525" cap="flat">
                <a:solidFill>
                  <a:srgbClr val="808080"/>
                </a:solidFill>
                <a:round/>
                <a:headEnd/>
                <a:tailEnd/>
              </a14:hiddenLine>
            </a:ext>
          </a:extLst>
        </p:spPr>
        <p:txBody>
          <a:bodyP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altLang="fr-FR" sz="3200" b="1" dirty="0" smtClean="0"/>
              <a:t>FORMATIONS DES PROFESSIONNELS DU CRA ALSACE</a:t>
            </a:r>
          </a:p>
        </p:txBody>
      </p:sp>
      <p:graphicFrame>
        <p:nvGraphicFramePr>
          <p:cNvPr id="22530" name="Group 2"/>
          <p:cNvGraphicFramePr>
            <a:graphicFrameLocks noGrp="1"/>
          </p:cNvGraphicFramePr>
          <p:nvPr/>
        </p:nvGraphicFramePr>
        <p:xfrm>
          <a:off x="1905000" y="-1736725"/>
          <a:ext cx="765175" cy="534987"/>
        </p:xfrm>
        <a:graphic>
          <a:graphicData uri="http://schemas.openxmlformats.org/drawingml/2006/table">
            <a:tbl>
              <a:tblPr/>
              <a:tblGrid>
                <a:gridCol w="765175">
                  <a:extLst>
                    <a:ext uri="{9D8B030D-6E8A-4147-A177-3AD203B41FA5}">
                      <a16:colId xmlns:a16="http://schemas.microsoft.com/office/drawing/2014/main" xmlns="" val="20000"/>
                    </a:ext>
                  </a:extLst>
                </a:gridCol>
              </a:tblGrid>
              <a:tr h="534987">
                <a:tc>
                  <a:txBody>
                    <a:bodyPr/>
                    <a:lstStyle/>
                    <a:p>
                      <a:pPr marL="0" marR="0" lvl="0" indent="0" algn="l" defTabSz="449263" rtl="0" eaLnBrk="1" fontAlgn="base" latinLnBrk="0" hangingPunct="1">
                        <a:lnSpc>
                          <a:spcPct val="87000"/>
                        </a:lnSpc>
                        <a:spcBef>
                          <a:spcPts val="7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fr-FR" sz="2800" b="0" i="0" u="none" strike="noStrike" cap="none" normalizeH="0" baseline="0">
                        <a:ln>
                          <a:noFill/>
                        </a:ln>
                        <a:solidFill>
                          <a:srgbClr val="000000"/>
                        </a:solidFill>
                        <a:effectLst/>
                        <a:latin typeface="Arial" charset="0"/>
                        <a:ea typeface="MS PGothic" charset="0"/>
                        <a:cs typeface="MS PGothic" charset="0"/>
                      </a:endParaRPr>
                    </a:p>
                  </a:txBody>
                  <a:tcPr marL="90000" marR="90000" marT="117111" marB="46644"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xmlns="" val="10000"/>
                  </a:ext>
                </a:extLst>
              </a:tr>
            </a:tbl>
          </a:graphicData>
        </a:graphic>
      </p:graphicFrame>
      <p:grpSp>
        <p:nvGrpSpPr>
          <p:cNvPr id="132101" name="Group 4"/>
          <p:cNvGrpSpPr>
            <a:grpSpLocks/>
          </p:cNvGrpSpPr>
          <p:nvPr/>
        </p:nvGrpSpPr>
        <p:grpSpPr bwMode="auto">
          <a:xfrm>
            <a:off x="9828213" y="-1746250"/>
            <a:ext cx="1943100" cy="10414000"/>
            <a:chOff x="6191" y="-1100"/>
            <a:chExt cx="1224" cy="6560"/>
          </a:xfrm>
        </p:grpSpPr>
        <p:sp>
          <p:nvSpPr>
            <p:cNvPr id="22533" name="Rectangle 5"/>
            <p:cNvSpPr>
              <a:spLocks noChangeArrowheads="1"/>
            </p:cNvSpPr>
            <p:nvPr/>
          </p:nvSpPr>
          <p:spPr bwMode="auto">
            <a:xfrm>
              <a:off x="6191" y="-1100"/>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534" name="Rectangle 6"/>
            <p:cNvSpPr>
              <a:spLocks noChangeArrowheads="1"/>
            </p:cNvSpPr>
            <p:nvPr/>
          </p:nvSpPr>
          <p:spPr bwMode="auto">
            <a:xfrm>
              <a:off x="6327" y="-1100"/>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535" name="Rectangle 7"/>
            <p:cNvSpPr>
              <a:spLocks noChangeArrowheads="1"/>
            </p:cNvSpPr>
            <p:nvPr/>
          </p:nvSpPr>
          <p:spPr bwMode="auto">
            <a:xfrm>
              <a:off x="6463" y="-1100"/>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536" name="Rectangle 8"/>
            <p:cNvSpPr>
              <a:spLocks noChangeArrowheads="1"/>
            </p:cNvSpPr>
            <p:nvPr/>
          </p:nvSpPr>
          <p:spPr bwMode="auto">
            <a:xfrm>
              <a:off x="6599" y="-1100"/>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537" name="Rectangle 9"/>
            <p:cNvSpPr>
              <a:spLocks noChangeArrowheads="1"/>
            </p:cNvSpPr>
            <p:nvPr/>
          </p:nvSpPr>
          <p:spPr bwMode="auto">
            <a:xfrm>
              <a:off x="6735" y="-1100"/>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538" name="Rectangle 10"/>
            <p:cNvSpPr>
              <a:spLocks noChangeArrowheads="1"/>
            </p:cNvSpPr>
            <p:nvPr/>
          </p:nvSpPr>
          <p:spPr bwMode="auto">
            <a:xfrm>
              <a:off x="6871" y="-1100"/>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539" name="Rectangle 11"/>
            <p:cNvSpPr>
              <a:spLocks noChangeArrowheads="1"/>
            </p:cNvSpPr>
            <p:nvPr/>
          </p:nvSpPr>
          <p:spPr bwMode="auto">
            <a:xfrm>
              <a:off x="7008" y="-1100"/>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540" name="Rectangle 12"/>
            <p:cNvSpPr>
              <a:spLocks noChangeArrowheads="1"/>
            </p:cNvSpPr>
            <p:nvPr/>
          </p:nvSpPr>
          <p:spPr bwMode="auto">
            <a:xfrm>
              <a:off x="7144" y="-1100"/>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541" name="Rectangle 13"/>
            <p:cNvSpPr>
              <a:spLocks noChangeArrowheads="1"/>
            </p:cNvSpPr>
            <p:nvPr/>
          </p:nvSpPr>
          <p:spPr bwMode="auto">
            <a:xfrm>
              <a:off x="7280" y="-1100"/>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542" name="Rectangle 14"/>
            <p:cNvSpPr>
              <a:spLocks noChangeArrowheads="1"/>
            </p:cNvSpPr>
            <p:nvPr/>
          </p:nvSpPr>
          <p:spPr bwMode="auto">
            <a:xfrm>
              <a:off x="6191" y="-772"/>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543" name="Rectangle 15"/>
            <p:cNvSpPr>
              <a:spLocks noChangeArrowheads="1"/>
            </p:cNvSpPr>
            <p:nvPr/>
          </p:nvSpPr>
          <p:spPr bwMode="auto">
            <a:xfrm>
              <a:off x="6327" y="-772"/>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544" name="Rectangle 16"/>
            <p:cNvSpPr>
              <a:spLocks noChangeArrowheads="1"/>
            </p:cNvSpPr>
            <p:nvPr/>
          </p:nvSpPr>
          <p:spPr bwMode="auto">
            <a:xfrm>
              <a:off x="6463" y="-772"/>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545" name="Rectangle 17"/>
            <p:cNvSpPr>
              <a:spLocks noChangeArrowheads="1"/>
            </p:cNvSpPr>
            <p:nvPr/>
          </p:nvSpPr>
          <p:spPr bwMode="auto">
            <a:xfrm>
              <a:off x="6599" y="-772"/>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546" name="Rectangle 18"/>
            <p:cNvSpPr>
              <a:spLocks noChangeArrowheads="1"/>
            </p:cNvSpPr>
            <p:nvPr/>
          </p:nvSpPr>
          <p:spPr bwMode="auto">
            <a:xfrm>
              <a:off x="6735" y="-772"/>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547" name="Rectangle 19"/>
            <p:cNvSpPr>
              <a:spLocks noChangeArrowheads="1"/>
            </p:cNvSpPr>
            <p:nvPr/>
          </p:nvSpPr>
          <p:spPr bwMode="auto">
            <a:xfrm>
              <a:off x="6871" y="-772"/>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548" name="Rectangle 20"/>
            <p:cNvSpPr>
              <a:spLocks noChangeArrowheads="1"/>
            </p:cNvSpPr>
            <p:nvPr/>
          </p:nvSpPr>
          <p:spPr bwMode="auto">
            <a:xfrm>
              <a:off x="7008" y="-772"/>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549" name="Rectangle 21"/>
            <p:cNvSpPr>
              <a:spLocks noChangeArrowheads="1"/>
            </p:cNvSpPr>
            <p:nvPr/>
          </p:nvSpPr>
          <p:spPr bwMode="auto">
            <a:xfrm>
              <a:off x="7144" y="-772"/>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550" name="Rectangle 22"/>
            <p:cNvSpPr>
              <a:spLocks noChangeArrowheads="1"/>
            </p:cNvSpPr>
            <p:nvPr/>
          </p:nvSpPr>
          <p:spPr bwMode="auto">
            <a:xfrm>
              <a:off x="7280" y="-772"/>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551" name="Rectangle 23"/>
            <p:cNvSpPr>
              <a:spLocks noChangeArrowheads="1"/>
            </p:cNvSpPr>
            <p:nvPr/>
          </p:nvSpPr>
          <p:spPr bwMode="auto">
            <a:xfrm>
              <a:off x="6191" y="-444"/>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552" name="Rectangle 24"/>
            <p:cNvSpPr>
              <a:spLocks noChangeArrowheads="1"/>
            </p:cNvSpPr>
            <p:nvPr/>
          </p:nvSpPr>
          <p:spPr bwMode="auto">
            <a:xfrm>
              <a:off x="6327" y="-444"/>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553" name="Rectangle 25"/>
            <p:cNvSpPr>
              <a:spLocks noChangeArrowheads="1"/>
            </p:cNvSpPr>
            <p:nvPr/>
          </p:nvSpPr>
          <p:spPr bwMode="auto">
            <a:xfrm>
              <a:off x="6463" y="-444"/>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554" name="Rectangle 26"/>
            <p:cNvSpPr>
              <a:spLocks noChangeArrowheads="1"/>
            </p:cNvSpPr>
            <p:nvPr/>
          </p:nvSpPr>
          <p:spPr bwMode="auto">
            <a:xfrm>
              <a:off x="6599" y="-444"/>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555" name="Rectangle 27"/>
            <p:cNvSpPr>
              <a:spLocks noChangeArrowheads="1"/>
            </p:cNvSpPr>
            <p:nvPr/>
          </p:nvSpPr>
          <p:spPr bwMode="auto">
            <a:xfrm>
              <a:off x="6735" y="-444"/>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556" name="Rectangle 28"/>
            <p:cNvSpPr>
              <a:spLocks noChangeArrowheads="1"/>
            </p:cNvSpPr>
            <p:nvPr/>
          </p:nvSpPr>
          <p:spPr bwMode="auto">
            <a:xfrm>
              <a:off x="6871" y="-444"/>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557" name="Rectangle 29"/>
            <p:cNvSpPr>
              <a:spLocks noChangeArrowheads="1"/>
            </p:cNvSpPr>
            <p:nvPr/>
          </p:nvSpPr>
          <p:spPr bwMode="auto">
            <a:xfrm>
              <a:off x="7008" y="-444"/>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558" name="Rectangle 30"/>
            <p:cNvSpPr>
              <a:spLocks noChangeArrowheads="1"/>
            </p:cNvSpPr>
            <p:nvPr/>
          </p:nvSpPr>
          <p:spPr bwMode="auto">
            <a:xfrm>
              <a:off x="7144" y="-444"/>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559" name="Rectangle 31"/>
            <p:cNvSpPr>
              <a:spLocks noChangeArrowheads="1"/>
            </p:cNvSpPr>
            <p:nvPr/>
          </p:nvSpPr>
          <p:spPr bwMode="auto">
            <a:xfrm>
              <a:off x="7280" y="-444"/>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560" name="Rectangle 32"/>
            <p:cNvSpPr>
              <a:spLocks noChangeArrowheads="1"/>
            </p:cNvSpPr>
            <p:nvPr/>
          </p:nvSpPr>
          <p:spPr bwMode="auto">
            <a:xfrm>
              <a:off x="6191" y="-116"/>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561" name="Rectangle 33"/>
            <p:cNvSpPr>
              <a:spLocks noChangeArrowheads="1"/>
            </p:cNvSpPr>
            <p:nvPr/>
          </p:nvSpPr>
          <p:spPr bwMode="auto">
            <a:xfrm>
              <a:off x="6327" y="-116"/>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562" name="Rectangle 34"/>
            <p:cNvSpPr>
              <a:spLocks noChangeArrowheads="1"/>
            </p:cNvSpPr>
            <p:nvPr/>
          </p:nvSpPr>
          <p:spPr bwMode="auto">
            <a:xfrm>
              <a:off x="6463" y="-116"/>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563" name="Rectangle 35"/>
            <p:cNvSpPr>
              <a:spLocks noChangeArrowheads="1"/>
            </p:cNvSpPr>
            <p:nvPr/>
          </p:nvSpPr>
          <p:spPr bwMode="auto">
            <a:xfrm>
              <a:off x="6599" y="-116"/>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564" name="Rectangle 36"/>
            <p:cNvSpPr>
              <a:spLocks noChangeArrowheads="1"/>
            </p:cNvSpPr>
            <p:nvPr/>
          </p:nvSpPr>
          <p:spPr bwMode="auto">
            <a:xfrm>
              <a:off x="6735" y="-116"/>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565" name="Rectangle 37"/>
            <p:cNvSpPr>
              <a:spLocks noChangeArrowheads="1"/>
            </p:cNvSpPr>
            <p:nvPr/>
          </p:nvSpPr>
          <p:spPr bwMode="auto">
            <a:xfrm>
              <a:off x="6871" y="-116"/>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566" name="Rectangle 38"/>
            <p:cNvSpPr>
              <a:spLocks noChangeArrowheads="1"/>
            </p:cNvSpPr>
            <p:nvPr/>
          </p:nvSpPr>
          <p:spPr bwMode="auto">
            <a:xfrm>
              <a:off x="7008" y="-116"/>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567" name="Rectangle 39"/>
            <p:cNvSpPr>
              <a:spLocks noChangeArrowheads="1"/>
            </p:cNvSpPr>
            <p:nvPr/>
          </p:nvSpPr>
          <p:spPr bwMode="auto">
            <a:xfrm>
              <a:off x="7144" y="-116"/>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568" name="Rectangle 40"/>
            <p:cNvSpPr>
              <a:spLocks noChangeArrowheads="1"/>
            </p:cNvSpPr>
            <p:nvPr/>
          </p:nvSpPr>
          <p:spPr bwMode="auto">
            <a:xfrm>
              <a:off x="7280" y="-116"/>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569" name="Rectangle 41"/>
            <p:cNvSpPr>
              <a:spLocks noChangeArrowheads="1"/>
            </p:cNvSpPr>
            <p:nvPr/>
          </p:nvSpPr>
          <p:spPr bwMode="auto">
            <a:xfrm>
              <a:off x="6191" y="212"/>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570" name="Rectangle 42"/>
            <p:cNvSpPr>
              <a:spLocks noChangeArrowheads="1"/>
            </p:cNvSpPr>
            <p:nvPr/>
          </p:nvSpPr>
          <p:spPr bwMode="auto">
            <a:xfrm>
              <a:off x="6327" y="212"/>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571" name="Rectangle 43"/>
            <p:cNvSpPr>
              <a:spLocks noChangeArrowheads="1"/>
            </p:cNvSpPr>
            <p:nvPr/>
          </p:nvSpPr>
          <p:spPr bwMode="auto">
            <a:xfrm>
              <a:off x="6463" y="212"/>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572" name="Rectangle 44"/>
            <p:cNvSpPr>
              <a:spLocks noChangeArrowheads="1"/>
            </p:cNvSpPr>
            <p:nvPr/>
          </p:nvSpPr>
          <p:spPr bwMode="auto">
            <a:xfrm>
              <a:off x="6599" y="212"/>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573" name="Rectangle 45"/>
            <p:cNvSpPr>
              <a:spLocks noChangeArrowheads="1"/>
            </p:cNvSpPr>
            <p:nvPr/>
          </p:nvSpPr>
          <p:spPr bwMode="auto">
            <a:xfrm>
              <a:off x="6735" y="212"/>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574" name="Rectangle 46"/>
            <p:cNvSpPr>
              <a:spLocks noChangeArrowheads="1"/>
            </p:cNvSpPr>
            <p:nvPr/>
          </p:nvSpPr>
          <p:spPr bwMode="auto">
            <a:xfrm>
              <a:off x="6871" y="212"/>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575" name="Rectangle 47"/>
            <p:cNvSpPr>
              <a:spLocks noChangeArrowheads="1"/>
            </p:cNvSpPr>
            <p:nvPr/>
          </p:nvSpPr>
          <p:spPr bwMode="auto">
            <a:xfrm>
              <a:off x="7008" y="212"/>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576" name="Rectangle 48"/>
            <p:cNvSpPr>
              <a:spLocks noChangeArrowheads="1"/>
            </p:cNvSpPr>
            <p:nvPr/>
          </p:nvSpPr>
          <p:spPr bwMode="auto">
            <a:xfrm>
              <a:off x="7144" y="212"/>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577" name="Rectangle 49"/>
            <p:cNvSpPr>
              <a:spLocks noChangeArrowheads="1"/>
            </p:cNvSpPr>
            <p:nvPr/>
          </p:nvSpPr>
          <p:spPr bwMode="auto">
            <a:xfrm>
              <a:off x="7280" y="212"/>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578" name="Rectangle 50"/>
            <p:cNvSpPr>
              <a:spLocks noChangeArrowheads="1"/>
            </p:cNvSpPr>
            <p:nvPr/>
          </p:nvSpPr>
          <p:spPr bwMode="auto">
            <a:xfrm>
              <a:off x="6191" y="540"/>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579" name="Rectangle 51"/>
            <p:cNvSpPr>
              <a:spLocks noChangeArrowheads="1"/>
            </p:cNvSpPr>
            <p:nvPr/>
          </p:nvSpPr>
          <p:spPr bwMode="auto">
            <a:xfrm>
              <a:off x="6327" y="540"/>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580" name="Rectangle 52"/>
            <p:cNvSpPr>
              <a:spLocks noChangeArrowheads="1"/>
            </p:cNvSpPr>
            <p:nvPr/>
          </p:nvSpPr>
          <p:spPr bwMode="auto">
            <a:xfrm>
              <a:off x="6463" y="540"/>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581" name="Rectangle 53"/>
            <p:cNvSpPr>
              <a:spLocks noChangeArrowheads="1"/>
            </p:cNvSpPr>
            <p:nvPr/>
          </p:nvSpPr>
          <p:spPr bwMode="auto">
            <a:xfrm>
              <a:off x="6599" y="540"/>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582" name="Rectangle 54"/>
            <p:cNvSpPr>
              <a:spLocks noChangeArrowheads="1"/>
            </p:cNvSpPr>
            <p:nvPr/>
          </p:nvSpPr>
          <p:spPr bwMode="auto">
            <a:xfrm>
              <a:off x="6735" y="540"/>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583" name="Rectangle 55"/>
            <p:cNvSpPr>
              <a:spLocks noChangeArrowheads="1"/>
            </p:cNvSpPr>
            <p:nvPr/>
          </p:nvSpPr>
          <p:spPr bwMode="auto">
            <a:xfrm>
              <a:off x="6871" y="540"/>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584" name="Rectangle 56"/>
            <p:cNvSpPr>
              <a:spLocks noChangeArrowheads="1"/>
            </p:cNvSpPr>
            <p:nvPr/>
          </p:nvSpPr>
          <p:spPr bwMode="auto">
            <a:xfrm>
              <a:off x="7008" y="540"/>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585" name="Rectangle 57"/>
            <p:cNvSpPr>
              <a:spLocks noChangeArrowheads="1"/>
            </p:cNvSpPr>
            <p:nvPr/>
          </p:nvSpPr>
          <p:spPr bwMode="auto">
            <a:xfrm>
              <a:off x="7144" y="540"/>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586" name="Rectangle 58"/>
            <p:cNvSpPr>
              <a:spLocks noChangeArrowheads="1"/>
            </p:cNvSpPr>
            <p:nvPr/>
          </p:nvSpPr>
          <p:spPr bwMode="auto">
            <a:xfrm>
              <a:off x="7280" y="540"/>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587" name="Rectangle 59"/>
            <p:cNvSpPr>
              <a:spLocks noChangeArrowheads="1"/>
            </p:cNvSpPr>
            <p:nvPr/>
          </p:nvSpPr>
          <p:spPr bwMode="auto">
            <a:xfrm>
              <a:off x="6191" y="868"/>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588" name="Rectangle 60"/>
            <p:cNvSpPr>
              <a:spLocks noChangeArrowheads="1"/>
            </p:cNvSpPr>
            <p:nvPr/>
          </p:nvSpPr>
          <p:spPr bwMode="auto">
            <a:xfrm>
              <a:off x="6327" y="868"/>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589" name="Rectangle 61"/>
            <p:cNvSpPr>
              <a:spLocks noChangeArrowheads="1"/>
            </p:cNvSpPr>
            <p:nvPr/>
          </p:nvSpPr>
          <p:spPr bwMode="auto">
            <a:xfrm>
              <a:off x="6463" y="868"/>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590" name="Rectangle 62"/>
            <p:cNvSpPr>
              <a:spLocks noChangeArrowheads="1"/>
            </p:cNvSpPr>
            <p:nvPr/>
          </p:nvSpPr>
          <p:spPr bwMode="auto">
            <a:xfrm>
              <a:off x="6599" y="868"/>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591" name="Rectangle 63"/>
            <p:cNvSpPr>
              <a:spLocks noChangeArrowheads="1"/>
            </p:cNvSpPr>
            <p:nvPr/>
          </p:nvSpPr>
          <p:spPr bwMode="auto">
            <a:xfrm>
              <a:off x="6735" y="868"/>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592" name="Rectangle 64"/>
            <p:cNvSpPr>
              <a:spLocks noChangeArrowheads="1"/>
            </p:cNvSpPr>
            <p:nvPr/>
          </p:nvSpPr>
          <p:spPr bwMode="auto">
            <a:xfrm>
              <a:off x="6871" y="868"/>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593" name="Rectangle 65"/>
            <p:cNvSpPr>
              <a:spLocks noChangeArrowheads="1"/>
            </p:cNvSpPr>
            <p:nvPr/>
          </p:nvSpPr>
          <p:spPr bwMode="auto">
            <a:xfrm>
              <a:off x="7008" y="868"/>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594" name="Rectangle 66"/>
            <p:cNvSpPr>
              <a:spLocks noChangeArrowheads="1"/>
            </p:cNvSpPr>
            <p:nvPr/>
          </p:nvSpPr>
          <p:spPr bwMode="auto">
            <a:xfrm>
              <a:off x="7144" y="868"/>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595" name="Rectangle 67"/>
            <p:cNvSpPr>
              <a:spLocks noChangeArrowheads="1"/>
            </p:cNvSpPr>
            <p:nvPr/>
          </p:nvSpPr>
          <p:spPr bwMode="auto">
            <a:xfrm>
              <a:off x="7280" y="868"/>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596" name="Rectangle 68"/>
            <p:cNvSpPr>
              <a:spLocks noChangeArrowheads="1"/>
            </p:cNvSpPr>
            <p:nvPr/>
          </p:nvSpPr>
          <p:spPr bwMode="auto">
            <a:xfrm>
              <a:off x="6191" y="1196"/>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597" name="Rectangle 69"/>
            <p:cNvSpPr>
              <a:spLocks noChangeArrowheads="1"/>
            </p:cNvSpPr>
            <p:nvPr/>
          </p:nvSpPr>
          <p:spPr bwMode="auto">
            <a:xfrm>
              <a:off x="6327" y="1196"/>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598" name="Rectangle 70"/>
            <p:cNvSpPr>
              <a:spLocks noChangeArrowheads="1"/>
            </p:cNvSpPr>
            <p:nvPr/>
          </p:nvSpPr>
          <p:spPr bwMode="auto">
            <a:xfrm>
              <a:off x="6463" y="1196"/>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599" name="Rectangle 71"/>
            <p:cNvSpPr>
              <a:spLocks noChangeArrowheads="1"/>
            </p:cNvSpPr>
            <p:nvPr/>
          </p:nvSpPr>
          <p:spPr bwMode="auto">
            <a:xfrm>
              <a:off x="6599" y="1196"/>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00" name="Rectangle 72"/>
            <p:cNvSpPr>
              <a:spLocks noChangeArrowheads="1"/>
            </p:cNvSpPr>
            <p:nvPr/>
          </p:nvSpPr>
          <p:spPr bwMode="auto">
            <a:xfrm>
              <a:off x="6735" y="1196"/>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01" name="Rectangle 73"/>
            <p:cNvSpPr>
              <a:spLocks noChangeArrowheads="1"/>
            </p:cNvSpPr>
            <p:nvPr/>
          </p:nvSpPr>
          <p:spPr bwMode="auto">
            <a:xfrm>
              <a:off x="6871" y="1196"/>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02" name="Rectangle 74"/>
            <p:cNvSpPr>
              <a:spLocks noChangeArrowheads="1"/>
            </p:cNvSpPr>
            <p:nvPr/>
          </p:nvSpPr>
          <p:spPr bwMode="auto">
            <a:xfrm>
              <a:off x="7008" y="1196"/>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03" name="Rectangle 75"/>
            <p:cNvSpPr>
              <a:spLocks noChangeArrowheads="1"/>
            </p:cNvSpPr>
            <p:nvPr/>
          </p:nvSpPr>
          <p:spPr bwMode="auto">
            <a:xfrm>
              <a:off x="7144" y="1196"/>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04" name="Rectangle 76"/>
            <p:cNvSpPr>
              <a:spLocks noChangeArrowheads="1"/>
            </p:cNvSpPr>
            <p:nvPr/>
          </p:nvSpPr>
          <p:spPr bwMode="auto">
            <a:xfrm>
              <a:off x="7280" y="1196"/>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05" name="Rectangle 77"/>
            <p:cNvSpPr>
              <a:spLocks noChangeArrowheads="1"/>
            </p:cNvSpPr>
            <p:nvPr/>
          </p:nvSpPr>
          <p:spPr bwMode="auto">
            <a:xfrm>
              <a:off x="6191" y="1524"/>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06" name="Rectangle 78"/>
            <p:cNvSpPr>
              <a:spLocks noChangeArrowheads="1"/>
            </p:cNvSpPr>
            <p:nvPr/>
          </p:nvSpPr>
          <p:spPr bwMode="auto">
            <a:xfrm>
              <a:off x="6327" y="1524"/>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07" name="Rectangle 79"/>
            <p:cNvSpPr>
              <a:spLocks noChangeArrowheads="1"/>
            </p:cNvSpPr>
            <p:nvPr/>
          </p:nvSpPr>
          <p:spPr bwMode="auto">
            <a:xfrm>
              <a:off x="6463" y="1524"/>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08" name="Rectangle 80"/>
            <p:cNvSpPr>
              <a:spLocks noChangeArrowheads="1"/>
            </p:cNvSpPr>
            <p:nvPr/>
          </p:nvSpPr>
          <p:spPr bwMode="auto">
            <a:xfrm>
              <a:off x="6599" y="1524"/>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09" name="Rectangle 81"/>
            <p:cNvSpPr>
              <a:spLocks noChangeArrowheads="1"/>
            </p:cNvSpPr>
            <p:nvPr/>
          </p:nvSpPr>
          <p:spPr bwMode="auto">
            <a:xfrm>
              <a:off x="6735" y="1524"/>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10" name="Rectangle 82"/>
            <p:cNvSpPr>
              <a:spLocks noChangeArrowheads="1"/>
            </p:cNvSpPr>
            <p:nvPr/>
          </p:nvSpPr>
          <p:spPr bwMode="auto">
            <a:xfrm>
              <a:off x="6871" y="1524"/>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11" name="Rectangle 83"/>
            <p:cNvSpPr>
              <a:spLocks noChangeArrowheads="1"/>
            </p:cNvSpPr>
            <p:nvPr/>
          </p:nvSpPr>
          <p:spPr bwMode="auto">
            <a:xfrm>
              <a:off x="7008" y="1524"/>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12" name="Rectangle 84"/>
            <p:cNvSpPr>
              <a:spLocks noChangeArrowheads="1"/>
            </p:cNvSpPr>
            <p:nvPr/>
          </p:nvSpPr>
          <p:spPr bwMode="auto">
            <a:xfrm>
              <a:off x="7144" y="1524"/>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13" name="Rectangle 85"/>
            <p:cNvSpPr>
              <a:spLocks noChangeArrowheads="1"/>
            </p:cNvSpPr>
            <p:nvPr/>
          </p:nvSpPr>
          <p:spPr bwMode="auto">
            <a:xfrm>
              <a:off x="7280" y="1524"/>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14" name="Rectangle 86"/>
            <p:cNvSpPr>
              <a:spLocks noChangeArrowheads="1"/>
            </p:cNvSpPr>
            <p:nvPr/>
          </p:nvSpPr>
          <p:spPr bwMode="auto">
            <a:xfrm>
              <a:off x="6191" y="1852"/>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15" name="Rectangle 87"/>
            <p:cNvSpPr>
              <a:spLocks noChangeArrowheads="1"/>
            </p:cNvSpPr>
            <p:nvPr/>
          </p:nvSpPr>
          <p:spPr bwMode="auto">
            <a:xfrm>
              <a:off x="6327" y="1852"/>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16" name="Rectangle 88"/>
            <p:cNvSpPr>
              <a:spLocks noChangeArrowheads="1"/>
            </p:cNvSpPr>
            <p:nvPr/>
          </p:nvSpPr>
          <p:spPr bwMode="auto">
            <a:xfrm>
              <a:off x="6463" y="1852"/>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17" name="Rectangle 89"/>
            <p:cNvSpPr>
              <a:spLocks noChangeArrowheads="1"/>
            </p:cNvSpPr>
            <p:nvPr/>
          </p:nvSpPr>
          <p:spPr bwMode="auto">
            <a:xfrm>
              <a:off x="6599" y="1852"/>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18" name="Rectangle 90"/>
            <p:cNvSpPr>
              <a:spLocks noChangeArrowheads="1"/>
            </p:cNvSpPr>
            <p:nvPr/>
          </p:nvSpPr>
          <p:spPr bwMode="auto">
            <a:xfrm>
              <a:off x="6735" y="1852"/>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19" name="Rectangle 91"/>
            <p:cNvSpPr>
              <a:spLocks noChangeArrowheads="1"/>
            </p:cNvSpPr>
            <p:nvPr/>
          </p:nvSpPr>
          <p:spPr bwMode="auto">
            <a:xfrm>
              <a:off x="6871" y="1852"/>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20" name="Rectangle 92"/>
            <p:cNvSpPr>
              <a:spLocks noChangeArrowheads="1"/>
            </p:cNvSpPr>
            <p:nvPr/>
          </p:nvSpPr>
          <p:spPr bwMode="auto">
            <a:xfrm>
              <a:off x="7008" y="1852"/>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21" name="Rectangle 93"/>
            <p:cNvSpPr>
              <a:spLocks noChangeArrowheads="1"/>
            </p:cNvSpPr>
            <p:nvPr/>
          </p:nvSpPr>
          <p:spPr bwMode="auto">
            <a:xfrm>
              <a:off x="7144" y="1852"/>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22" name="Rectangle 94"/>
            <p:cNvSpPr>
              <a:spLocks noChangeArrowheads="1"/>
            </p:cNvSpPr>
            <p:nvPr/>
          </p:nvSpPr>
          <p:spPr bwMode="auto">
            <a:xfrm>
              <a:off x="7280" y="1852"/>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23" name="Rectangle 95"/>
            <p:cNvSpPr>
              <a:spLocks noChangeArrowheads="1"/>
            </p:cNvSpPr>
            <p:nvPr/>
          </p:nvSpPr>
          <p:spPr bwMode="auto">
            <a:xfrm>
              <a:off x="6191" y="2180"/>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24" name="Rectangle 96"/>
            <p:cNvSpPr>
              <a:spLocks noChangeArrowheads="1"/>
            </p:cNvSpPr>
            <p:nvPr/>
          </p:nvSpPr>
          <p:spPr bwMode="auto">
            <a:xfrm>
              <a:off x="6327" y="2180"/>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25" name="Rectangle 97"/>
            <p:cNvSpPr>
              <a:spLocks noChangeArrowheads="1"/>
            </p:cNvSpPr>
            <p:nvPr/>
          </p:nvSpPr>
          <p:spPr bwMode="auto">
            <a:xfrm>
              <a:off x="6463" y="2180"/>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26" name="Rectangle 98"/>
            <p:cNvSpPr>
              <a:spLocks noChangeArrowheads="1"/>
            </p:cNvSpPr>
            <p:nvPr/>
          </p:nvSpPr>
          <p:spPr bwMode="auto">
            <a:xfrm>
              <a:off x="6599" y="2180"/>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27" name="Rectangle 99"/>
            <p:cNvSpPr>
              <a:spLocks noChangeArrowheads="1"/>
            </p:cNvSpPr>
            <p:nvPr/>
          </p:nvSpPr>
          <p:spPr bwMode="auto">
            <a:xfrm>
              <a:off x="6735" y="2180"/>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28" name="Rectangle 100"/>
            <p:cNvSpPr>
              <a:spLocks noChangeArrowheads="1"/>
            </p:cNvSpPr>
            <p:nvPr/>
          </p:nvSpPr>
          <p:spPr bwMode="auto">
            <a:xfrm>
              <a:off x="6871" y="2180"/>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29" name="Rectangle 101"/>
            <p:cNvSpPr>
              <a:spLocks noChangeArrowheads="1"/>
            </p:cNvSpPr>
            <p:nvPr/>
          </p:nvSpPr>
          <p:spPr bwMode="auto">
            <a:xfrm>
              <a:off x="7008" y="2180"/>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30" name="Rectangle 102"/>
            <p:cNvSpPr>
              <a:spLocks noChangeArrowheads="1"/>
            </p:cNvSpPr>
            <p:nvPr/>
          </p:nvSpPr>
          <p:spPr bwMode="auto">
            <a:xfrm>
              <a:off x="7144" y="2180"/>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31" name="Rectangle 103"/>
            <p:cNvSpPr>
              <a:spLocks noChangeArrowheads="1"/>
            </p:cNvSpPr>
            <p:nvPr/>
          </p:nvSpPr>
          <p:spPr bwMode="auto">
            <a:xfrm>
              <a:off x="7280" y="2180"/>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32" name="Rectangle 104"/>
            <p:cNvSpPr>
              <a:spLocks noChangeArrowheads="1"/>
            </p:cNvSpPr>
            <p:nvPr/>
          </p:nvSpPr>
          <p:spPr bwMode="auto">
            <a:xfrm>
              <a:off x="6191" y="2509"/>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33" name="Rectangle 105"/>
            <p:cNvSpPr>
              <a:spLocks noChangeArrowheads="1"/>
            </p:cNvSpPr>
            <p:nvPr/>
          </p:nvSpPr>
          <p:spPr bwMode="auto">
            <a:xfrm>
              <a:off x="6327" y="2509"/>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34" name="Rectangle 106"/>
            <p:cNvSpPr>
              <a:spLocks noChangeArrowheads="1"/>
            </p:cNvSpPr>
            <p:nvPr/>
          </p:nvSpPr>
          <p:spPr bwMode="auto">
            <a:xfrm>
              <a:off x="6463" y="2509"/>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35" name="Rectangle 107"/>
            <p:cNvSpPr>
              <a:spLocks noChangeArrowheads="1"/>
            </p:cNvSpPr>
            <p:nvPr/>
          </p:nvSpPr>
          <p:spPr bwMode="auto">
            <a:xfrm>
              <a:off x="6599" y="2509"/>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36" name="Rectangle 108"/>
            <p:cNvSpPr>
              <a:spLocks noChangeArrowheads="1"/>
            </p:cNvSpPr>
            <p:nvPr/>
          </p:nvSpPr>
          <p:spPr bwMode="auto">
            <a:xfrm>
              <a:off x="6735" y="2509"/>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37" name="Rectangle 109"/>
            <p:cNvSpPr>
              <a:spLocks noChangeArrowheads="1"/>
            </p:cNvSpPr>
            <p:nvPr/>
          </p:nvSpPr>
          <p:spPr bwMode="auto">
            <a:xfrm>
              <a:off x="6871" y="2509"/>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38" name="Rectangle 110"/>
            <p:cNvSpPr>
              <a:spLocks noChangeArrowheads="1"/>
            </p:cNvSpPr>
            <p:nvPr/>
          </p:nvSpPr>
          <p:spPr bwMode="auto">
            <a:xfrm>
              <a:off x="7008" y="2509"/>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39" name="Rectangle 111"/>
            <p:cNvSpPr>
              <a:spLocks noChangeArrowheads="1"/>
            </p:cNvSpPr>
            <p:nvPr/>
          </p:nvSpPr>
          <p:spPr bwMode="auto">
            <a:xfrm>
              <a:off x="7144" y="2509"/>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40" name="Rectangle 112"/>
            <p:cNvSpPr>
              <a:spLocks noChangeArrowheads="1"/>
            </p:cNvSpPr>
            <p:nvPr/>
          </p:nvSpPr>
          <p:spPr bwMode="auto">
            <a:xfrm>
              <a:off x="7280" y="2509"/>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41" name="Rectangle 113"/>
            <p:cNvSpPr>
              <a:spLocks noChangeArrowheads="1"/>
            </p:cNvSpPr>
            <p:nvPr/>
          </p:nvSpPr>
          <p:spPr bwMode="auto">
            <a:xfrm>
              <a:off x="6191" y="2836"/>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42" name="Rectangle 114"/>
            <p:cNvSpPr>
              <a:spLocks noChangeArrowheads="1"/>
            </p:cNvSpPr>
            <p:nvPr/>
          </p:nvSpPr>
          <p:spPr bwMode="auto">
            <a:xfrm>
              <a:off x="6327" y="2836"/>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43" name="Rectangle 115"/>
            <p:cNvSpPr>
              <a:spLocks noChangeArrowheads="1"/>
            </p:cNvSpPr>
            <p:nvPr/>
          </p:nvSpPr>
          <p:spPr bwMode="auto">
            <a:xfrm>
              <a:off x="6463" y="2836"/>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44" name="Rectangle 116"/>
            <p:cNvSpPr>
              <a:spLocks noChangeArrowheads="1"/>
            </p:cNvSpPr>
            <p:nvPr/>
          </p:nvSpPr>
          <p:spPr bwMode="auto">
            <a:xfrm>
              <a:off x="6599" y="2836"/>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45" name="Rectangle 117"/>
            <p:cNvSpPr>
              <a:spLocks noChangeArrowheads="1"/>
            </p:cNvSpPr>
            <p:nvPr/>
          </p:nvSpPr>
          <p:spPr bwMode="auto">
            <a:xfrm>
              <a:off x="6735" y="2836"/>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46" name="Rectangle 118"/>
            <p:cNvSpPr>
              <a:spLocks noChangeArrowheads="1"/>
            </p:cNvSpPr>
            <p:nvPr/>
          </p:nvSpPr>
          <p:spPr bwMode="auto">
            <a:xfrm>
              <a:off x="6871" y="2836"/>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47" name="Rectangle 119"/>
            <p:cNvSpPr>
              <a:spLocks noChangeArrowheads="1"/>
            </p:cNvSpPr>
            <p:nvPr/>
          </p:nvSpPr>
          <p:spPr bwMode="auto">
            <a:xfrm>
              <a:off x="7008" y="2836"/>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48" name="Rectangle 120"/>
            <p:cNvSpPr>
              <a:spLocks noChangeArrowheads="1"/>
            </p:cNvSpPr>
            <p:nvPr/>
          </p:nvSpPr>
          <p:spPr bwMode="auto">
            <a:xfrm>
              <a:off x="7144" y="2836"/>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49" name="Rectangle 121"/>
            <p:cNvSpPr>
              <a:spLocks noChangeArrowheads="1"/>
            </p:cNvSpPr>
            <p:nvPr/>
          </p:nvSpPr>
          <p:spPr bwMode="auto">
            <a:xfrm>
              <a:off x="7280" y="2836"/>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50" name="Rectangle 122"/>
            <p:cNvSpPr>
              <a:spLocks noChangeArrowheads="1"/>
            </p:cNvSpPr>
            <p:nvPr/>
          </p:nvSpPr>
          <p:spPr bwMode="auto">
            <a:xfrm>
              <a:off x="6191" y="3164"/>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51" name="Rectangle 123"/>
            <p:cNvSpPr>
              <a:spLocks noChangeArrowheads="1"/>
            </p:cNvSpPr>
            <p:nvPr/>
          </p:nvSpPr>
          <p:spPr bwMode="auto">
            <a:xfrm>
              <a:off x="6327" y="3164"/>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52" name="Rectangle 124"/>
            <p:cNvSpPr>
              <a:spLocks noChangeArrowheads="1"/>
            </p:cNvSpPr>
            <p:nvPr/>
          </p:nvSpPr>
          <p:spPr bwMode="auto">
            <a:xfrm>
              <a:off x="6463" y="3164"/>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53" name="Rectangle 125"/>
            <p:cNvSpPr>
              <a:spLocks noChangeArrowheads="1"/>
            </p:cNvSpPr>
            <p:nvPr/>
          </p:nvSpPr>
          <p:spPr bwMode="auto">
            <a:xfrm>
              <a:off x="6599" y="3164"/>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54" name="Rectangle 126"/>
            <p:cNvSpPr>
              <a:spLocks noChangeArrowheads="1"/>
            </p:cNvSpPr>
            <p:nvPr/>
          </p:nvSpPr>
          <p:spPr bwMode="auto">
            <a:xfrm>
              <a:off x="6735" y="3164"/>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55" name="Rectangle 127"/>
            <p:cNvSpPr>
              <a:spLocks noChangeArrowheads="1"/>
            </p:cNvSpPr>
            <p:nvPr/>
          </p:nvSpPr>
          <p:spPr bwMode="auto">
            <a:xfrm>
              <a:off x="6871" y="3164"/>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56" name="Rectangle 128"/>
            <p:cNvSpPr>
              <a:spLocks noChangeArrowheads="1"/>
            </p:cNvSpPr>
            <p:nvPr/>
          </p:nvSpPr>
          <p:spPr bwMode="auto">
            <a:xfrm>
              <a:off x="7008" y="3164"/>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57" name="Rectangle 129"/>
            <p:cNvSpPr>
              <a:spLocks noChangeArrowheads="1"/>
            </p:cNvSpPr>
            <p:nvPr/>
          </p:nvSpPr>
          <p:spPr bwMode="auto">
            <a:xfrm>
              <a:off x="7144" y="3164"/>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58" name="Rectangle 130"/>
            <p:cNvSpPr>
              <a:spLocks noChangeArrowheads="1"/>
            </p:cNvSpPr>
            <p:nvPr/>
          </p:nvSpPr>
          <p:spPr bwMode="auto">
            <a:xfrm>
              <a:off x="7280" y="3164"/>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59" name="Rectangle 131"/>
            <p:cNvSpPr>
              <a:spLocks noChangeArrowheads="1"/>
            </p:cNvSpPr>
            <p:nvPr/>
          </p:nvSpPr>
          <p:spPr bwMode="auto">
            <a:xfrm>
              <a:off x="6191" y="3493"/>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60" name="Rectangle 132"/>
            <p:cNvSpPr>
              <a:spLocks noChangeArrowheads="1"/>
            </p:cNvSpPr>
            <p:nvPr/>
          </p:nvSpPr>
          <p:spPr bwMode="auto">
            <a:xfrm>
              <a:off x="6327" y="3493"/>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61" name="Rectangle 133"/>
            <p:cNvSpPr>
              <a:spLocks noChangeArrowheads="1"/>
            </p:cNvSpPr>
            <p:nvPr/>
          </p:nvSpPr>
          <p:spPr bwMode="auto">
            <a:xfrm>
              <a:off x="6463" y="3493"/>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62" name="Rectangle 134"/>
            <p:cNvSpPr>
              <a:spLocks noChangeArrowheads="1"/>
            </p:cNvSpPr>
            <p:nvPr/>
          </p:nvSpPr>
          <p:spPr bwMode="auto">
            <a:xfrm>
              <a:off x="6599" y="3493"/>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63" name="Rectangle 135"/>
            <p:cNvSpPr>
              <a:spLocks noChangeArrowheads="1"/>
            </p:cNvSpPr>
            <p:nvPr/>
          </p:nvSpPr>
          <p:spPr bwMode="auto">
            <a:xfrm>
              <a:off x="6735" y="3493"/>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64" name="Rectangle 136"/>
            <p:cNvSpPr>
              <a:spLocks noChangeArrowheads="1"/>
            </p:cNvSpPr>
            <p:nvPr/>
          </p:nvSpPr>
          <p:spPr bwMode="auto">
            <a:xfrm>
              <a:off x="6871" y="3493"/>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65" name="Rectangle 137"/>
            <p:cNvSpPr>
              <a:spLocks noChangeArrowheads="1"/>
            </p:cNvSpPr>
            <p:nvPr/>
          </p:nvSpPr>
          <p:spPr bwMode="auto">
            <a:xfrm>
              <a:off x="7008" y="3493"/>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66" name="Rectangle 138"/>
            <p:cNvSpPr>
              <a:spLocks noChangeArrowheads="1"/>
            </p:cNvSpPr>
            <p:nvPr/>
          </p:nvSpPr>
          <p:spPr bwMode="auto">
            <a:xfrm>
              <a:off x="7144" y="3493"/>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67" name="Rectangle 139"/>
            <p:cNvSpPr>
              <a:spLocks noChangeArrowheads="1"/>
            </p:cNvSpPr>
            <p:nvPr/>
          </p:nvSpPr>
          <p:spPr bwMode="auto">
            <a:xfrm>
              <a:off x="7280" y="3493"/>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68" name="Rectangle 140"/>
            <p:cNvSpPr>
              <a:spLocks noChangeArrowheads="1"/>
            </p:cNvSpPr>
            <p:nvPr/>
          </p:nvSpPr>
          <p:spPr bwMode="auto">
            <a:xfrm>
              <a:off x="6191" y="3820"/>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69" name="Rectangle 141"/>
            <p:cNvSpPr>
              <a:spLocks noChangeArrowheads="1"/>
            </p:cNvSpPr>
            <p:nvPr/>
          </p:nvSpPr>
          <p:spPr bwMode="auto">
            <a:xfrm>
              <a:off x="6327" y="3820"/>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70" name="Rectangle 142"/>
            <p:cNvSpPr>
              <a:spLocks noChangeArrowheads="1"/>
            </p:cNvSpPr>
            <p:nvPr/>
          </p:nvSpPr>
          <p:spPr bwMode="auto">
            <a:xfrm>
              <a:off x="6463" y="3820"/>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71" name="Rectangle 143"/>
            <p:cNvSpPr>
              <a:spLocks noChangeArrowheads="1"/>
            </p:cNvSpPr>
            <p:nvPr/>
          </p:nvSpPr>
          <p:spPr bwMode="auto">
            <a:xfrm>
              <a:off x="6599" y="3820"/>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72" name="Rectangle 144"/>
            <p:cNvSpPr>
              <a:spLocks noChangeArrowheads="1"/>
            </p:cNvSpPr>
            <p:nvPr/>
          </p:nvSpPr>
          <p:spPr bwMode="auto">
            <a:xfrm>
              <a:off x="6735" y="3820"/>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73" name="Rectangle 145"/>
            <p:cNvSpPr>
              <a:spLocks noChangeArrowheads="1"/>
            </p:cNvSpPr>
            <p:nvPr/>
          </p:nvSpPr>
          <p:spPr bwMode="auto">
            <a:xfrm>
              <a:off x="6871" y="3820"/>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74" name="Rectangle 146"/>
            <p:cNvSpPr>
              <a:spLocks noChangeArrowheads="1"/>
            </p:cNvSpPr>
            <p:nvPr/>
          </p:nvSpPr>
          <p:spPr bwMode="auto">
            <a:xfrm>
              <a:off x="7008" y="3820"/>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75" name="Rectangle 147"/>
            <p:cNvSpPr>
              <a:spLocks noChangeArrowheads="1"/>
            </p:cNvSpPr>
            <p:nvPr/>
          </p:nvSpPr>
          <p:spPr bwMode="auto">
            <a:xfrm>
              <a:off x="7144" y="3820"/>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76" name="Rectangle 148"/>
            <p:cNvSpPr>
              <a:spLocks noChangeArrowheads="1"/>
            </p:cNvSpPr>
            <p:nvPr/>
          </p:nvSpPr>
          <p:spPr bwMode="auto">
            <a:xfrm>
              <a:off x="7280" y="3820"/>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77" name="Rectangle 149"/>
            <p:cNvSpPr>
              <a:spLocks noChangeArrowheads="1"/>
            </p:cNvSpPr>
            <p:nvPr/>
          </p:nvSpPr>
          <p:spPr bwMode="auto">
            <a:xfrm>
              <a:off x="6191" y="4149"/>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78" name="Rectangle 150"/>
            <p:cNvSpPr>
              <a:spLocks noChangeArrowheads="1"/>
            </p:cNvSpPr>
            <p:nvPr/>
          </p:nvSpPr>
          <p:spPr bwMode="auto">
            <a:xfrm>
              <a:off x="6327" y="4149"/>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79" name="Rectangle 151"/>
            <p:cNvSpPr>
              <a:spLocks noChangeArrowheads="1"/>
            </p:cNvSpPr>
            <p:nvPr/>
          </p:nvSpPr>
          <p:spPr bwMode="auto">
            <a:xfrm>
              <a:off x="6463" y="4149"/>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80" name="Rectangle 152"/>
            <p:cNvSpPr>
              <a:spLocks noChangeArrowheads="1"/>
            </p:cNvSpPr>
            <p:nvPr/>
          </p:nvSpPr>
          <p:spPr bwMode="auto">
            <a:xfrm>
              <a:off x="6599" y="4149"/>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81" name="Rectangle 153"/>
            <p:cNvSpPr>
              <a:spLocks noChangeArrowheads="1"/>
            </p:cNvSpPr>
            <p:nvPr/>
          </p:nvSpPr>
          <p:spPr bwMode="auto">
            <a:xfrm>
              <a:off x="6735" y="4149"/>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82" name="Rectangle 154"/>
            <p:cNvSpPr>
              <a:spLocks noChangeArrowheads="1"/>
            </p:cNvSpPr>
            <p:nvPr/>
          </p:nvSpPr>
          <p:spPr bwMode="auto">
            <a:xfrm>
              <a:off x="6871" y="4149"/>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83" name="Rectangle 155"/>
            <p:cNvSpPr>
              <a:spLocks noChangeArrowheads="1"/>
            </p:cNvSpPr>
            <p:nvPr/>
          </p:nvSpPr>
          <p:spPr bwMode="auto">
            <a:xfrm>
              <a:off x="7008" y="4149"/>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84" name="Rectangle 156"/>
            <p:cNvSpPr>
              <a:spLocks noChangeArrowheads="1"/>
            </p:cNvSpPr>
            <p:nvPr/>
          </p:nvSpPr>
          <p:spPr bwMode="auto">
            <a:xfrm>
              <a:off x="7144" y="4149"/>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85" name="Rectangle 157"/>
            <p:cNvSpPr>
              <a:spLocks noChangeArrowheads="1"/>
            </p:cNvSpPr>
            <p:nvPr/>
          </p:nvSpPr>
          <p:spPr bwMode="auto">
            <a:xfrm>
              <a:off x="7280" y="4149"/>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86" name="Rectangle 158"/>
            <p:cNvSpPr>
              <a:spLocks noChangeArrowheads="1"/>
            </p:cNvSpPr>
            <p:nvPr/>
          </p:nvSpPr>
          <p:spPr bwMode="auto">
            <a:xfrm>
              <a:off x="6191" y="4477"/>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87" name="Rectangle 159"/>
            <p:cNvSpPr>
              <a:spLocks noChangeArrowheads="1"/>
            </p:cNvSpPr>
            <p:nvPr/>
          </p:nvSpPr>
          <p:spPr bwMode="auto">
            <a:xfrm>
              <a:off x="6327" y="4477"/>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88" name="Rectangle 160"/>
            <p:cNvSpPr>
              <a:spLocks noChangeArrowheads="1"/>
            </p:cNvSpPr>
            <p:nvPr/>
          </p:nvSpPr>
          <p:spPr bwMode="auto">
            <a:xfrm>
              <a:off x="6463" y="4477"/>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89" name="Rectangle 161"/>
            <p:cNvSpPr>
              <a:spLocks noChangeArrowheads="1"/>
            </p:cNvSpPr>
            <p:nvPr/>
          </p:nvSpPr>
          <p:spPr bwMode="auto">
            <a:xfrm>
              <a:off x="6599" y="4477"/>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90" name="Rectangle 162"/>
            <p:cNvSpPr>
              <a:spLocks noChangeArrowheads="1"/>
            </p:cNvSpPr>
            <p:nvPr/>
          </p:nvSpPr>
          <p:spPr bwMode="auto">
            <a:xfrm>
              <a:off x="6735" y="4477"/>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91" name="Rectangle 163"/>
            <p:cNvSpPr>
              <a:spLocks noChangeArrowheads="1"/>
            </p:cNvSpPr>
            <p:nvPr/>
          </p:nvSpPr>
          <p:spPr bwMode="auto">
            <a:xfrm>
              <a:off x="6871" y="4477"/>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92" name="Rectangle 164"/>
            <p:cNvSpPr>
              <a:spLocks noChangeArrowheads="1"/>
            </p:cNvSpPr>
            <p:nvPr/>
          </p:nvSpPr>
          <p:spPr bwMode="auto">
            <a:xfrm>
              <a:off x="7008" y="4477"/>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93" name="Rectangle 165"/>
            <p:cNvSpPr>
              <a:spLocks noChangeArrowheads="1"/>
            </p:cNvSpPr>
            <p:nvPr/>
          </p:nvSpPr>
          <p:spPr bwMode="auto">
            <a:xfrm>
              <a:off x="7144" y="4477"/>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94" name="Rectangle 166"/>
            <p:cNvSpPr>
              <a:spLocks noChangeArrowheads="1"/>
            </p:cNvSpPr>
            <p:nvPr/>
          </p:nvSpPr>
          <p:spPr bwMode="auto">
            <a:xfrm>
              <a:off x="7280" y="4477"/>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95" name="Rectangle 167"/>
            <p:cNvSpPr>
              <a:spLocks noChangeArrowheads="1"/>
            </p:cNvSpPr>
            <p:nvPr/>
          </p:nvSpPr>
          <p:spPr bwMode="auto">
            <a:xfrm>
              <a:off x="6191" y="4805"/>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96" name="Rectangle 168"/>
            <p:cNvSpPr>
              <a:spLocks noChangeArrowheads="1"/>
            </p:cNvSpPr>
            <p:nvPr/>
          </p:nvSpPr>
          <p:spPr bwMode="auto">
            <a:xfrm>
              <a:off x="6327" y="4805"/>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97" name="Rectangle 169"/>
            <p:cNvSpPr>
              <a:spLocks noChangeArrowheads="1"/>
            </p:cNvSpPr>
            <p:nvPr/>
          </p:nvSpPr>
          <p:spPr bwMode="auto">
            <a:xfrm>
              <a:off x="6463" y="4805"/>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98" name="Rectangle 170"/>
            <p:cNvSpPr>
              <a:spLocks noChangeArrowheads="1"/>
            </p:cNvSpPr>
            <p:nvPr/>
          </p:nvSpPr>
          <p:spPr bwMode="auto">
            <a:xfrm>
              <a:off x="6599" y="4805"/>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699" name="Rectangle 171"/>
            <p:cNvSpPr>
              <a:spLocks noChangeArrowheads="1"/>
            </p:cNvSpPr>
            <p:nvPr/>
          </p:nvSpPr>
          <p:spPr bwMode="auto">
            <a:xfrm>
              <a:off x="6735" y="4805"/>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700" name="Rectangle 172"/>
            <p:cNvSpPr>
              <a:spLocks noChangeArrowheads="1"/>
            </p:cNvSpPr>
            <p:nvPr/>
          </p:nvSpPr>
          <p:spPr bwMode="auto">
            <a:xfrm>
              <a:off x="6871" y="4805"/>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701" name="Rectangle 173"/>
            <p:cNvSpPr>
              <a:spLocks noChangeArrowheads="1"/>
            </p:cNvSpPr>
            <p:nvPr/>
          </p:nvSpPr>
          <p:spPr bwMode="auto">
            <a:xfrm>
              <a:off x="7008" y="4805"/>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702" name="Rectangle 174"/>
            <p:cNvSpPr>
              <a:spLocks noChangeArrowheads="1"/>
            </p:cNvSpPr>
            <p:nvPr/>
          </p:nvSpPr>
          <p:spPr bwMode="auto">
            <a:xfrm>
              <a:off x="7144" y="4805"/>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703" name="Rectangle 175"/>
            <p:cNvSpPr>
              <a:spLocks noChangeArrowheads="1"/>
            </p:cNvSpPr>
            <p:nvPr/>
          </p:nvSpPr>
          <p:spPr bwMode="auto">
            <a:xfrm>
              <a:off x="7280" y="4805"/>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704" name="Rectangle 176"/>
            <p:cNvSpPr>
              <a:spLocks noChangeArrowheads="1"/>
            </p:cNvSpPr>
            <p:nvPr/>
          </p:nvSpPr>
          <p:spPr bwMode="auto">
            <a:xfrm>
              <a:off x="6191" y="5133"/>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705" name="Rectangle 177"/>
            <p:cNvSpPr>
              <a:spLocks noChangeArrowheads="1"/>
            </p:cNvSpPr>
            <p:nvPr/>
          </p:nvSpPr>
          <p:spPr bwMode="auto">
            <a:xfrm>
              <a:off x="6327" y="5133"/>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706" name="Rectangle 178"/>
            <p:cNvSpPr>
              <a:spLocks noChangeArrowheads="1"/>
            </p:cNvSpPr>
            <p:nvPr/>
          </p:nvSpPr>
          <p:spPr bwMode="auto">
            <a:xfrm>
              <a:off x="6463" y="5133"/>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707" name="Rectangle 179"/>
            <p:cNvSpPr>
              <a:spLocks noChangeArrowheads="1"/>
            </p:cNvSpPr>
            <p:nvPr/>
          </p:nvSpPr>
          <p:spPr bwMode="auto">
            <a:xfrm>
              <a:off x="6599" y="5133"/>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708" name="Rectangle 180"/>
            <p:cNvSpPr>
              <a:spLocks noChangeArrowheads="1"/>
            </p:cNvSpPr>
            <p:nvPr/>
          </p:nvSpPr>
          <p:spPr bwMode="auto">
            <a:xfrm>
              <a:off x="6735" y="5133"/>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709" name="Rectangle 181"/>
            <p:cNvSpPr>
              <a:spLocks noChangeArrowheads="1"/>
            </p:cNvSpPr>
            <p:nvPr/>
          </p:nvSpPr>
          <p:spPr bwMode="auto">
            <a:xfrm>
              <a:off x="6871" y="5133"/>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710" name="Rectangle 182"/>
            <p:cNvSpPr>
              <a:spLocks noChangeArrowheads="1"/>
            </p:cNvSpPr>
            <p:nvPr/>
          </p:nvSpPr>
          <p:spPr bwMode="auto">
            <a:xfrm>
              <a:off x="7008" y="5133"/>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711" name="Rectangle 183"/>
            <p:cNvSpPr>
              <a:spLocks noChangeArrowheads="1"/>
            </p:cNvSpPr>
            <p:nvPr/>
          </p:nvSpPr>
          <p:spPr bwMode="auto">
            <a:xfrm>
              <a:off x="7144" y="5133"/>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sp>
          <p:nvSpPr>
            <p:cNvPr id="22712" name="Rectangle 184"/>
            <p:cNvSpPr>
              <a:spLocks noChangeArrowheads="1"/>
            </p:cNvSpPr>
            <p:nvPr/>
          </p:nvSpPr>
          <p:spPr bwMode="auto">
            <a:xfrm>
              <a:off x="7280" y="5133"/>
              <a:ext cx="1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grpSp>
      <p:graphicFrame>
        <p:nvGraphicFramePr>
          <p:cNvPr id="22713" name="Group 185"/>
          <p:cNvGraphicFramePr>
            <a:graphicFrameLocks noGrp="1"/>
          </p:cNvGraphicFramePr>
          <p:nvPr/>
        </p:nvGraphicFramePr>
        <p:xfrm>
          <a:off x="1905000" y="-1736725"/>
          <a:ext cx="765175" cy="534987"/>
        </p:xfrm>
        <a:graphic>
          <a:graphicData uri="http://schemas.openxmlformats.org/drawingml/2006/table">
            <a:tbl>
              <a:tblPr/>
              <a:tblGrid>
                <a:gridCol w="765175">
                  <a:extLst>
                    <a:ext uri="{9D8B030D-6E8A-4147-A177-3AD203B41FA5}">
                      <a16:colId xmlns:a16="http://schemas.microsoft.com/office/drawing/2014/main" xmlns="" val="20000"/>
                    </a:ext>
                  </a:extLst>
                </a:gridCol>
              </a:tblGrid>
              <a:tr h="534987">
                <a:tc>
                  <a:txBody>
                    <a:bodyPr/>
                    <a:lstStyle/>
                    <a:p>
                      <a:pPr marL="0" marR="0" lvl="0" indent="0" algn="l" defTabSz="449263" rtl="0" eaLnBrk="1" fontAlgn="base" latinLnBrk="0" hangingPunct="1">
                        <a:lnSpc>
                          <a:spcPct val="87000"/>
                        </a:lnSpc>
                        <a:spcBef>
                          <a:spcPts val="7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fr-FR" sz="2800" b="0" i="0" u="none" strike="noStrike" cap="none" normalizeH="0" baseline="0">
                        <a:ln>
                          <a:noFill/>
                        </a:ln>
                        <a:solidFill>
                          <a:srgbClr val="000000"/>
                        </a:solidFill>
                        <a:effectLst/>
                        <a:latin typeface="Arial" charset="0"/>
                        <a:ea typeface="MS PGothic" charset="0"/>
                        <a:cs typeface="MS PGothic" charset="0"/>
                      </a:endParaRPr>
                    </a:p>
                  </a:txBody>
                  <a:tcPr marL="90000" marR="90000" marT="117111" marB="46644"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xmlns="" val="10000"/>
                  </a:ext>
                </a:extLst>
              </a:tr>
            </a:tbl>
          </a:graphicData>
        </a:graphic>
      </p:graphicFrame>
      <p:sp>
        <p:nvSpPr>
          <p:cNvPr id="22715" name="Rectangle 187"/>
          <p:cNvSpPr>
            <a:spLocks noChangeArrowheads="1"/>
          </p:cNvSpPr>
          <p:nvPr/>
        </p:nvSpPr>
        <p:spPr bwMode="auto">
          <a:xfrm>
            <a:off x="971550" y="1844675"/>
            <a:ext cx="7772400" cy="1470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pic>
        <p:nvPicPr>
          <p:cNvPr id="22716" name="Picture 188"/>
          <p:cNvPicPr>
            <a:picLocks noChangeAspect="1" noChangeArrowheads="1"/>
          </p:cNvPicPr>
          <p:nvPr/>
        </p:nvPicPr>
        <p:blipFill>
          <a:blip r:embed="rId3"/>
          <a:srcRect/>
          <a:stretch>
            <a:fillRect/>
          </a:stretch>
        </p:blipFill>
        <p:spPr bwMode="auto">
          <a:xfrm>
            <a:off x="2470150" y="3657600"/>
            <a:ext cx="4159250" cy="15144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685800" y="404813"/>
            <a:ext cx="7769225" cy="647700"/>
          </a:xfrm>
        </p:spPr>
        <p:txBody>
          <a:bodyPr/>
          <a:lstStyle/>
          <a:p>
            <a:pPr>
              <a:defRPr/>
            </a:pPr>
            <a:r>
              <a:rPr lang="fr-FR" altLang="fr-FR" sz="2800" dirty="0" smtClean="0">
                <a:solidFill>
                  <a:schemeClr val="accent2"/>
                </a:solidFill>
              </a:rPr>
              <a:t>FORMATION DES PROFESSIONNELS DU CRA</a:t>
            </a:r>
          </a:p>
        </p:txBody>
      </p:sp>
      <p:sp>
        <p:nvSpPr>
          <p:cNvPr id="3" name="Espace réservé du contenu 2"/>
          <p:cNvSpPr>
            <a:spLocks noGrp="1"/>
          </p:cNvSpPr>
          <p:nvPr>
            <p:ph idx="4294967295"/>
          </p:nvPr>
        </p:nvSpPr>
        <p:spPr>
          <a:xfrm>
            <a:off x="914400" y="914400"/>
            <a:ext cx="7315200" cy="4419600"/>
          </a:xfrm>
        </p:spPr>
        <p:txBody>
          <a:bodyPr/>
          <a:lstStyle/>
          <a:p>
            <a:endParaRPr lang="fr-FR" sz="1400" dirty="0" smtClean="0"/>
          </a:p>
          <a:p>
            <a:endParaRPr lang="fr-FR" sz="1400" dirty="0" smtClean="0"/>
          </a:p>
          <a:p>
            <a:r>
              <a:rPr lang="fr-FR" sz="1800" b="1" dirty="0" smtClean="0"/>
              <a:t>Formations</a:t>
            </a:r>
          </a:p>
          <a:p>
            <a:r>
              <a:rPr lang="fr-FR" sz="1800" dirty="0" smtClean="0"/>
              <a:t>Outils </a:t>
            </a:r>
            <a:r>
              <a:rPr lang="fr-FR" sz="1800" dirty="0"/>
              <a:t>numériques AUTICIEL	</a:t>
            </a:r>
            <a:endParaRPr lang="fr-FR" sz="1800" dirty="0" smtClean="0"/>
          </a:p>
          <a:p>
            <a:r>
              <a:rPr lang="fr-FR" sz="1800" dirty="0" smtClean="0"/>
              <a:t>Confidentialité</a:t>
            </a:r>
            <a:r>
              <a:rPr lang="fr-FR" sz="1800" dirty="0"/>
              <a:t>	</a:t>
            </a:r>
            <a:endParaRPr lang="fr-FR" sz="1800" dirty="0" smtClean="0"/>
          </a:p>
          <a:p>
            <a:r>
              <a:rPr lang="fr-FR" sz="1800" dirty="0" smtClean="0"/>
              <a:t>VIAS</a:t>
            </a:r>
            <a:r>
              <a:rPr lang="fr-FR" sz="1800" dirty="0"/>
              <a:t>	</a:t>
            </a:r>
            <a:endParaRPr lang="fr-FR" sz="1800" dirty="0" smtClean="0"/>
          </a:p>
          <a:p>
            <a:r>
              <a:rPr lang="fr-FR" sz="1800" dirty="0" smtClean="0"/>
              <a:t>ADOS</a:t>
            </a:r>
            <a:r>
              <a:rPr lang="fr-FR" sz="1800" dirty="0"/>
              <a:t>	</a:t>
            </a:r>
            <a:endParaRPr lang="fr-FR" sz="1800" dirty="0" smtClean="0"/>
          </a:p>
          <a:p>
            <a:r>
              <a:rPr lang="fr-FR" sz="1800" dirty="0" smtClean="0"/>
              <a:t>Malette </a:t>
            </a:r>
            <a:r>
              <a:rPr lang="fr-FR" sz="1800" dirty="0"/>
              <a:t>ABC	</a:t>
            </a:r>
            <a:endParaRPr lang="fr-FR" sz="1800" dirty="0" smtClean="0"/>
          </a:p>
          <a:p>
            <a:r>
              <a:rPr lang="fr-FR" sz="1800" dirty="0" smtClean="0"/>
              <a:t>Au-delà </a:t>
            </a:r>
            <a:r>
              <a:rPr lang="fr-FR" sz="1800" dirty="0"/>
              <a:t>des compétences parentales à </a:t>
            </a:r>
            <a:r>
              <a:rPr lang="fr-FR" sz="1800" dirty="0" smtClean="0"/>
              <a:t>ma </a:t>
            </a:r>
            <a:r>
              <a:rPr lang="fr-FR" sz="1800" dirty="0"/>
              <a:t>portée	</a:t>
            </a:r>
            <a:endParaRPr lang="fr-FR" sz="1800" dirty="0" smtClean="0"/>
          </a:p>
          <a:p>
            <a:r>
              <a:rPr lang="fr-FR" sz="1800" dirty="0" smtClean="0"/>
              <a:t>SACCADE</a:t>
            </a:r>
            <a:endParaRPr lang="fr-FR" sz="1800" dirty="0"/>
          </a:p>
          <a:p>
            <a:endParaRPr lang="fr-FR" sz="1800" dirty="0" smtClean="0"/>
          </a:p>
          <a:p>
            <a:endParaRPr lang="fr-FR" sz="1800" dirty="0" smtClean="0"/>
          </a:p>
          <a:p>
            <a:endParaRPr lang="fr-FR" sz="800" dirty="0" smtClean="0"/>
          </a:p>
          <a:p>
            <a:endParaRPr lang="fr-FR" sz="800" dirty="0" smtClean="0"/>
          </a:p>
          <a:p>
            <a:endParaRPr lang="fr-FR" sz="800" dirty="0" smtClean="0"/>
          </a:p>
          <a:p>
            <a:endParaRPr lang="fr-FR" sz="1800" dirty="0" smtClean="0"/>
          </a:p>
          <a:p>
            <a:endParaRPr lang="fr-FR" sz="1800" dirty="0" smtClean="0"/>
          </a:p>
          <a:p>
            <a:endParaRPr lang="fr-FR" sz="1800" dirty="0" smtClean="0"/>
          </a:p>
          <a:p>
            <a:endParaRPr lang="fr-FR" sz="1800" dirty="0" smtClean="0"/>
          </a:p>
          <a:p>
            <a:endParaRPr lang="fr-FR" altLang="fr-FR" sz="1800" dirty="0"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685800" y="404813"/>
            <a:ext cx="7769225" cy="647700"/>
          </a:xfrm>
        </p:spPr>
        <p:txBody>
          <a:bodyPr/>
          <a:lstStyle/>
          <a:p>
            <a:pPr>
              <a:defRPr/>
            </a:pPr>
            <a:r>
              <a:rPr lang="fr-FR" altLang="fr-FR" sz="2800" dirty="0" smtClean="0">
                <a:solidFill>
                  <a:schemeClr val="accent2"/>
                </a:solidFill>
              </a:rPr>
              <a:t>FORMATION DES PROFESSIONNELS DU CRA</a:t>
            </a:r>
          </a:p>
        </p:txBody>
      </p:sp>
      <p:sp>
        <p:nvSpPr>
          <p:cNvPr id="3" name="Espace réservé du contenu 2"/>
          <p:cNvSpPr>
            <a:spLocks noGrp="1"/>
          </p:cNvSpPr>
          <p:nvPr>
            <p:ph idx="4294967295"/>
          </p:nvPr>
        </p:nvSpPr>
        <p:spPr>
          <a:xfrm>
            <a:off x="685800" y="908050"/>
            <a:ext cx="7769225" cy="5545138"/>
          </a:xfrm>
        </p:spPr>
        <p:txBody>
          <a:bodyPr/>
          <a:lstStyle/>
          <a:p>
            <a:r>
              <a:rPr lang="fr-FR" sz="1800" b="1" dirty="0" smtClean="0"/>
              <a:t>Colloques</a:t>
            </a:r>
          </a:p>
          <a:p>
            <a:pPr marL="0" indent="0"/>
            <a:r>
              <a:rPr lang="fr-FR" sz="1200" dirty="0" smtClean="0"/>
              <a:t>Ce </a:t>
            </a:r>
            <a:r>
              <a:rPr lang="fr-FR" sz="1200" dirty="0"/>
              <a:t>que l'autisme nous apprend du développement de l'enfant…	</a:t>
            </a:r>
            <a:endParaRPr lang="fr-FR" sz="1200" dirty="0" smtClean="0"/>
          </a:p>
          <a:p>
            <a:pPr marL="0" indent="0"/>
            <a:r>
              <a:rPr lang="fr-FR" sz="1200" dirty="0" smtClean="0"/>
              <a:t>Réseau </a:t>
            </a:r>
            <a:r>
              <a:rPr lang="fr-FR" sz="1200" dirty="0"/>
              <a:t>sociaux et Hôpital	</a:t>
            </a:r>
            <a:endParaRPr lang="fr-FR" sz="1200" dirty="0" smtClean="0"/>
          </a:p>
          <a:p>
            <a:pPr marL="0" indent="0"/>
            <a:r>
              <a:rPr lang="fr-FR" sz="1200" dirty="0" smtClean="0"/>
              <a:t>Insertion </a:t>
            </a:r>
            <a:r>
              <a:rPr lang="fr-FR" sz="1200" dirty="0"/>
              <a:t>professionnelle	</a:t>
            </a:r>
            <a:endParaRPr lang="fr-FR" sz="1200" dirty="0" smtClean="0"/>
          </a:p>
          <a:p>
            <a:pPr marL="0" indent="0"/>
            <a:r>
              <a:rPr lang="fr-FR" sz="1200" dirty="0" smtClean="0"/>
              <a:t>Neuropsychologie</a:t>
            </a:r>
            <a:r>
              <a:rPr lang="fr-FR" sz="1200" dirty="0"/>
              <a:t>	</a:t>
            </a:r>
            <a:endParaRPr lang="fr-FR" sz="1200" dirty="0" smtClean="0"/>
          </a:p>
          <a:p>
            <a:pPr marL="0" indent="0"/>
            <a:r>
              <a:rPr lang="fr-FR" sz="1200" dirty="0" smtClean="0"/>
              <a:t>Journées </a:t>
            </a:r>
            <a:r>
              <a:rPr lang="fr-FR" sz="1200" dirty="0"/>
              <a:t>équipe mobile autisme	</a:t>
            </a:r>
            <a:endParaRPr lang="fr-FR" sz="1200" dirty="0" smtClean="0"/>
          </a:p>
          <a:p>
            <a:pPr marL="0" indent="0"/>
            <a:r>
              <a:rPr lang="fr-FR" sz="1200" dirty="0" smtClean="0"/>
              <a:t>CEPROF</a:t>
            </a:r>
            <a:r>
              <a:rPr lang="fr-FR" sz="1200" dirty="0"/>
              <a:t>	</a:t>
            </a:r>
            <a:endParaRPr lang="fr-FR" sz="1200" dirty="0" smtClean="0"/>
          </a:p>
          <a:p>
            <a:pPr marL="0" indent="0"/>
            <a:r>
              <a:rPr lang="fr-FR" sz="1200" dirty="0" smtClean="0"/>
              <a:t>Les </a:t>
            </a:r>
            <a:r>
              <a:rPr lang="fr-FR" sz="1200" dirty="0"/>
              <a:t>usagers et les CRA	</a:t>
            </a:r>
            <a:endParaRPr lang="fr-FR" sz="1200" dirty="0" smtClean="0"/>
          </a:p>
          <a:p>
            <a:pPr marL="0" indent="0"/>
            <a:r>
              <a:rPr lang="fr-FR" sz="1200" dirty="0" smtClean="0"/>
              <a:t>Cognition </a:t>
            </a:r>
            <a:r>
              <a:rPr lang="fr-FR" sz="1200" dirty="0"/>
              <a:t>sociale	</a:t>
            </a:r>
            <a:endParaRPr lang="fr-FR" sz="1200" dirty="0" smtClean="0"/>
          </a:p>
          <a:p>
            <a:pPr marL="0" indent="0"/>
            <a:r>
              <a:rPr lang="fr-FR" sz="1200" dirty="0" smtClean="0"/>
              <a:t>TSA Neuropsychologie </a:t>
            </a:r>
            <a:r>
              <a:rPr lang="fr-FR" sz="1200" dirty="0"/>
              <a:t>jusqu'à la </a:t>
            </a:r>
            <a:r>
              <a:rPr lang="fr-FR" sz="1200" dirty="0" err="1"/>
              <a:t>neuroéducation</a:t>
            </a:r>
            <a:r>
              <a:rPr lang="fr-FR" sz="1200" dirty="0"/>
              <a:t>	</a:t>
            </a:r>
            <a:endParaRPr lang="fr-FR" sz="1200" dirty="0" smtClean="0"/>
          </a:p>
          <a:p>
            <a:pPr marL="0" indent="0"/>
            <a:r>
              <a:rPr lang="fr-FR" sz="1200" dirty="0" smtClean="0"/>
              <a:t>WISC </a:t>
            </a:r>
            <a:r>
              <a:rPr lang="fr-FR" sz="1200" dirty="0"/>
              <a:t>V	</a:t>
            </a:r>
            <a:endParaRPr lang="fr-FR" sz="1200" dirty="0" smtClean="0"/>
          </a:p>
          <a:p>
            <a:pPr marL="0" indent="0"/>
            <a:r>
              <a:rPr lang="fr-FR" sz="1200" dirty="0" smtClean="0"/>
              <a:t>Les </a:t>
            </a:r>
            <a:r>
              <a:rPr lang="fr-FR" sz="1200" dirty="0"/>
              <a:t>addictions MDA	</a:t>
            </a:r>
            <a:endParaRPr lang="fr-FR" sz="1200" dirty="0" smtClean="0"/>
          </a:p>
          <a:p>
            <a:pPr marL="0" indent="0"/>
            <a:r>
              <a:rPr lang="fr-FR" sz="1200" dirty="0" smtClean="0"/>
              <a:t>ADAPEI </a:t>
            </a:r>
            <a:r>
              <a:rPr lang="fr-FR" sz="1200" dirty="0"/>
              <a:t>Niort	</a:t>
            </a:r>
            <a:endParaRPr lang="fr-FR" sz="1200" dirty="0" smtClean="0"/>
          </a:p>
          <a:p>
            <a:pPr marL="0" indent="0"/>
            <a:r>
              <a:rPr lang="fr-FR" sz="1200" dirty="0" err="1" smtClean="0"/>
              <a:t>Neuropédiatre</a:t>
            </a:r>
            <a:r>
              <a:rPr lang="fr-FR" sz="1200" dirty="0"/>
              <a:t>	</a:t>
            </a:r>
            <a:endParaRPr lang="fr-FR" sz="1200" dirty="0" smtClean="0"/>
          </a:p>
          <a:p>
            <a:pPr marL="0" indent="0"/>
            <a:r>
              <a:rPr lang="fr-FR" sz="1200" dirty="0" smtClean="0"/>
              <a:t>Journées </a:t>
            </a:r>
            <a:r>
              <a:rPr lang="fr-FR" sz="1200" dirty="0"/>
              <a:t>GNCRA	</a:t>
            </a:r>
            <a:endParaRPr lang="fr-FR" sz="1200" dirty="0" smtClean="0"/>
          </a:p>
          <a:p>
            <a:pPr marL="0" indent="0"/>
            <a:r>
              <a:rPr lang="fr-FR" sz="1200" dirty="0" smtClean="0"/>
              <a:t>Psy </a:t>
            </a:r>
            <a:r>
              <a:rPr lang="fr-FR" sz="1200" dirty="0"/>
              <a:t>de l'Est	</a:t>
            </a:r>
            <a:endParaRPr lang="fr-FR" sz="1200" dirty="0" smtClean="0"/>
          </a:p>
          <a:p>
            <a:pPr marL="0" indent="0"/>
            <a:r>
              <a:rPr lang="fr-FR" sz="1200" dirty="0" smtClean="0"/>
              <a:t>Stras </a:t>
            </a:r>
            <a:r>
              <a:rPr lang="fr-FR" sz="1200" dirty="0"/>
              <a:t>autisme	</a:t>
            </a:r>
            <a:endParaRPr lang="fr-FR" sz="1200" dirty="0" smtClean="0"/>
          </a:p>
          <a:p>
            <a:pPr marL="0" indent="0"/>
            <a:r>
              <a:rPr lang="fr-FR" sz="1200" dirty="0" smtClean="0"/>
              <a:t>Séminaire </a:t>
            </a:r>
            <a:r>
              <a:rPr lang="fr-FR" sz="1200" dirty="0"/>
              <a:t>pédiatrie	</a:t>
            </a:r>
            <a:endParaRPr lang="fr-FR" sz="1200" dirty="0" smtClean="0"/>
          </a:p>
          <a:p>
            <a:pPr marL="0" indent="0"/>
            <a:r>
              <a:rPr lang="fr-FR" sz="1200" dirty="0" smtClean="0"/>
              <a:t>Rencontre </a:t>
            </a:r>
            <a:r>
              <a:rPr lang="fr-FR" sz="1200" dirty="0"/>
              <a:t>éducateur CRA</a:t>
            </a:r>
          </a:p>
          <a:p>
            <a:pPr marL="0" indent="0"/>
            <a:endParaRPr lang="fr-FR" sz="1200" dirty="0" smtClean="0"/>
          </a:p>
          <a:p>
            <a:endParaRPr lang="fr-FR" sz="800" dirty="0" smtClean="0"/>
          </a:p>
          <a:p>
            <a:endParaRPr lang="fr-FR" sz="800" dirty="0" smtClean="0"/>
          </a:p>
          <a:p>
            <a:endParaRPr lang="fr-FR" sz="800" dirty="0" smtClean="0"/>
          </a:p>
          <a:p>
            <a:endParaRPr lang="fr-FR" sz="1800" dirty="0" smtClean="0"/>
          </a:p>
          <a:p>
            <a:endParaRPr lang="fr-FR" sz="1800" dirty="0" smtClean="0"/>
          </a:p>
          <a:p>
            <a:endParaRPr lang="fr-FR" sz="1800" dirty="0" smtClean="0"/>
          </a:p>
          <a:p>
            <a:endParaRPr lang="fr-FR" sz="1800" dirty="0" smtClean="0"/>
          </a:p>
          <a:p>
            <a:endParaRPr lang="fr-FR" altLang="fr-FR" sz="1800" dirty="0"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7" name="Rectangle 1"/>
          <p:cNvSpPr>
            <a:spLocks noGrp="1" noChangeArrowheads="1"/>
          </p:cNvSpPr>
          <p:nvPr>
            <p:ph type="title"/>
          </p:nvPr>
        </p:nvSpPr>
        <p:spPr>
          <a:xfrm>
            <a:off x="1331913" y="1524000"/>
            <a:ext cx="6694487" cy="1470025"/>
          </a:xfrm>
          <a:extLst>
            <a:ext uri="{91240B29-F687-4F45-9708-019B960494DF}">
              <a14:hiddenLine xmlns:a14="http://schemas.microsoft.com/office/drawing/2010/main" w="9525" cap="flat">
                <a:solidFill>
                  <a:srgbClr val="808080"/>
                </a:solidFill>
                <a:round/>
                <a:headEnd/>
                <a:tailEnd/>
              </a14:hiddenLine>
            </a:ext>
          </a:extLst>
        </p:spPr>
        <p:txBody>
          <a:bodyP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sz="3200" b="1" dirty="0" smtClean="0"/>
              <a:t>PERSPECTIVES</a:t>
            </a:r>
          </a:p>
        </p:txBody>
      </p:sp>
      <p:pic>
        <p:nvPicPr>
          <p:cNvPr id="29698" name="Picture 2"/>
          <p:cNvPicPr>
            <a:picLocks noChangeAspect="1" noChangeArrowheads="1"/>
          </p:cNvPicPr>
          <p:nvPr/>
        </p:nvPicPr>
        <p:blipFill>
          <a:blip r:embed="rId3"/>
          <a:srcRect/>
          <a:stretch>
            <a:fillRect/>
          </a:stretch>
        </p:blipFill>
        <p:spPr bwMode="auto">
          <a:xfrm>
            <a:off x="2865438" y="3141663"/>
            <a:ext cx="4083050" cy="14874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Grp="1" noChangeArrowheads="1"/>
          </p:cNvSpPr>
          <p:nvPr>
            <p:ph type="title"/>
          </p:nvPr>
        </p:nvSpPr>
        <p:spPr>
          <a:xfrm>
            <a:off x="1331913" y="1524000"/>
            <a:ext cx="6694487" cy="1470025"/>
          </a:xfrm>
          <a:extLst>
            <a:ext uri="{91240B29-F687-4F45-9708-019B960494DF}">
              <a14:hiddenLine xmlns:a14="http://schemas.microsoft.com/office/drawing/2010/main" w="9525" cap="flat">
                <a:solidFill>
                  <a:srgbClr val="808080"/>
                </a:solidFill>
                <a:round/>
                <a:headEnd/>
                <a:tailEnd/>
              </a14:hiddenLine>
            </a:ext>
          </a:extLst>
        </p:spPr>
        <p:txBody>
          <a:bodyP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sz="3200" b="1" dirty="0" smtClean="0"/>
              <a:t>PERSPECTIVES 2019</a:t>
            </a:r>
            <a:br>
              <a:rPr lang="fr-FR" sz="3200" b="1" dirty="0" smtClean="0"/>
            </a:br>
            <a:r>
              <a:rPr lang="fr-FR" sz="3200" b="1" dirty="0" smtClean="0"/>
              <a:t>pôle Adultes 67</a:t>
            </a:r>
          </a:p>
        </p:txBody>
      </p:sp>
      <p:pic>
        <p:nvPicPr>
          <p:cNvPr id="296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5438" y="3141663"/>
            <a:ext cx="4083050" cy="14874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sp>
        <p:nvSpPr>
          <p:cNvPr id="2" name="Espace réservé du numéro de diapositive 1"/>
          <p:cNvSpPr>
            <a:spLocks noGrp="1"/>
          </p:cNvSpPr>
          <p:nvPr>
            <p:ph type="sldNum" idx="12"/>
          </p:nvPr>
        </p:nvSpPr>
        <p:spPr/>
        <p:txBody>
          <a:bodyPr/>
          <a:lstStyle/>
          <a:p>
            <a:pPr>
              <a:defRPr/>
            </a:pPr>
            <a:fld id="{930B92CC-BD70-438F-ABCE-CB85CF5F89C3}" type="slidenum">
              <a:rPr lang="fr-FR" altLang="fr-FR" smtClean="0"/>
              <a:pPr>
                <a:defRPr/>
              </a:pPr>
              <a:t>37</a:t>
            </a:fld>
            <a:endParaRPr lang="fr-FR" altLang="fr-FR"/>
          </a:p>
        </p:txBody>
      </p:sp>
    </p:spTree>
    <p:extLst>
      <p:ext uri="{BB962C8B-B14F-4D97-AF65-F5344CB8AC3E}">
        <p14:creationId xmlns:p14="http://schemas.microsoft.com/office/powerpoint/2010/main" val="3998053072"/>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4301133" y="2019102"/>
            <a:ext cx="538163" cy="914281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5363" name="Text Box 3"/>
          <p:cNvSpPr txBox="1">
            <a:spLocks noChangeArrowheads="1"/>
          </p:cNvSpPr>
          <p:nvPr/>
        </p:nvSpPr>
        <p:spPr bwMode="auto">
          <a:xfrm>
            <a:off x="107504" y="116632"/>
            <a:ext cx="9034116" cy="69127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685800" algn="l"/>
                <a:tab pos="1600200" algn="l"/>
                <a:tab pos="2514600" algn="l"/>
                <a:tab pos="3429000" algn="l"/>
                <a:tab pos="4343400" algn="l"/>
                <a:tab pos="5257800" algn="l"/>
                <a:tab pos="6172200" algn="l"/>
                <a:tab pos="7086600" algn="l"/>
                <a:tab pos="8001000" algn="l"/>
                <a:tab pos="8915400" algn="l"/>
                <a:tab pos="9829800" algn="l"/>
                <a:tab pos="10134600" algn="l"/>
                <a:tab pos="10858500" algn="l"/>
              </a:tabLst>
              <a:defRPr sz="2400">
                <a:solidFill>
                  <a:schemeClr val="bg1"/>
                </a:solidFill>
                <a:latin typeface="Calibri" charset="0"/>
                <a:ea typeface="Microsoft YaHei" charset="0"/>
                <a:cs typeface="Microsoft YaHei" charset="0"/>
              </a:defRPr>
            </a:lvl1pPr>
            <a:lvl2pPr>
              <a:tabLst>
                <a:tab pos="685800" algn="l"/>
                <a:tab pos="1600200" algn="l"/>
                <a:tab pos="2514600" algn="l"/>
                <a:tab pos="3429000" algn="l"/>
                <a:tab pos="4343400" algn="l"/>
                <a:tab pos="5257800" algn="l"/>
                <a:tab pos="6172200" algn="l"/>
                <a:tab pos="7086600" algn="l"/>
                <a:tab pos="8001000" algn="l"/>
                <a:tab pos="8915400" algn="l"/>
                <a:tab pos="9829800" algn="l"/>
                <a:tab pos="10134600" algn="l"/>
                <a:tab pos="10858500" algn="l"/>
              </a:tabLst>
              <a:defRPr sz="2400">
                <a:solidFill>
                  <a:schemeClr val="bg1"/>
                </a:solidFill>
                <a:latin typeface="Calibri" charset="0"/>
                <a:ea typeface="Microsoft YaHei" charset="0"/>
                <a:cs typeface="Microsoft YaHei" charset="0"/>
              </a:defRPr>
            </a:lvl2pPr>
            <a:lvl3pPr>
              <a:tabLst>
                <a:tab pos="685800" algn="l"/>
                <a:tab pos="1600200" algn="l"/>
                <a:tab pos="2514600" algn="l"/>
                <a:tab pos="3429000" algn="l"/>
                <a:tab pos="4343400" algn="l"/>
                <a:tab pos="5257800" algn="l"/>
                <a:tab pos="6172200" algn="l"/>
                <a:tab pos="7086600" algn="l"/>
                <a:tab pos="8001000" algn="l"/>
                <a:tab pos="8915400" algn="l"/>
                <a:tab pos="9829800" algn="l"/>
                <a:tab pos="10134600" algn="l"/>
                <a:tab pos="10858500" algn="l"/>
              </a:tabLst>
              <a:defRPr sz="2400">
                <a:solidFill>
                  <a:schemeClr val="bg1"/>
                </a:solidFill>
                <a:latin typeface="Calibri" charset="0"/>
                <a:ea typeface="Microsoft YaHei" charset="0"/>
                <a:cs typeface="Microsoft YaHei" charset="0"/>
              </a:defRPr>
            </a:lvl3pPr>
            <a:lvl4pPr>
              <a:tabLst>
                <a:tab pos="685800" algn="l"/>
                <a:tab pos="1600200" algn="l"/>
                <a:tab pos="2514600" algn="l"/>
                <a:tab pos="3429000" algn="l"/>
                <a:tab pos="4343400" algn="l"/>
                <a:tab pos="5257800" algn="l"/>
                <a:tab pos="6172200" algn="l"/>
                <a:tab pos="7086600" algn="l"/>
                <a:tab pos="8001000" algn="l"/>
                <a:tab pos="8915400" algn="l"/>
                <a:tab pos="9829800" algn="l"/>
                <a:tab pos="10134600" algn="l"/>
                <a:tab pos="10858500" algn="l"/>
              </a:tabLst>
              <a:defRPr sz="2400">
                <a:solidFill>
                  <a:schemeClr val="bg1"/>
                </a:solidFill>
                <a:latin typeface="Calibri" charset="0"/>
                <a:ea typeface="Microsoft YaHei" charset="0"/>
                <a:cs typeface="Microsoft YaHei" charset="0"/>
              </a:defRPr>
            </a:lvl4pPr>
            <a:lvl5pPr>
              <a:tabLst>
                <a:tab pos="685800" algn="l"/>
                <a:tab pos="1600200" algn="l"/>
                <a:tab pos="2514600" algn="l"/>
                <a:tab pos="3429000" algn="l"/>
                <a:tab pos="4343400" algn="l"/>
                <a:tab pos="5257800" algn="l"/>
                <a:tab pos="6172200" algn="l"/>
                <a:tab pos="7086600" algn="l"/>
                <a:tab pos="8001000" algn="l"/>
                <a:tab pos="8915400" algn="l"/>
                <a:tab pos="9829800" algn="l"/>
                <a:tab pos="10134600" algn="l"/>
                <a:tab pos="10858500" algn="l"/>
              </a:tabLst>
              <a:defRPr sz="2400">
                <a:solidFill>
                  <a:schemeClr val="bg1"/>
                </a:solidFill>
                <a:latin typeface="Calibri" charset="0"/>
                <a:ea typeface="Microsoft YaHei" charset="0"/>
                <a:cs typeface="Microsoft YaHei" charset="0"/>
              </a:defRPr>
            </a:lvl5pPr>
            <a:lvl6pPr marL="2514600" indent="-228600" defTabSz="449263" eaLnBrk="0" fontAlgn="base" hangingPunct="0">
              <a:spcBef>
                <a:spcPct val="0"/>
              </a:spcBef>
              <a:spcAft>
                <a:spcPct val="0"/>
              </a:spcAft>
              <a:tabLst>
                <a:tab pos="685800" algn="l"/>
                <a:tab pos="1600200" algn="l"/>
                <a:tab pos="2514600" algn="l"/>
                <a:tab pos="3429000" algn="l"/>
                <a:tab pos="4343400" algn="l"/>
                <a:tab pos="5257800" algn="l"/>
                <a:tab pos="6172200" algn="l"/>
                <a:tab pos="7086600" algn="l"/>
                <a:tab pos="8001000" algn="l"/>
                <a:tab pos="8915400" algn="l"/>
                <a:tab pos="9829800" algn="l"/>
                <a:tab pos="10134600" algn="l"/>
                <a:tab pos="10858500" algn="l"/>
              </a:tabLst>
              <a:defRPr sz="2400">
                <a:solidFill>
                  <a:schemeClr val="bg1"/>
                </a:solidFill>
                <a:latin typeface="Calibri" charset="0"/>
                <a:ea typeface="Microsoft YaHei" charset="0"/>
                <a:cs typeface="Microsoft YaHei" charset="0"/>
              </a:defRPr>
            </a:lvl6pPr>
            <a:lvl7pPr marL="2971800" indent="-228600" defTabSz="449263" eaLnBrk="0" fontAlgn="base" hangingPunct="0">
              <a:spcBef>
                <a:spcPct val="0"/>
              </a:spcBef>
              <a:spcAft>
                <a:spcPct val="0"/>
              </a:spcAft>
              <a:tabLst>
                <a:tab pos="685800" algn="l"/>
                <a:tab pos="1600200" algn="l"/>
                <a:tab pos="2514600" algn="l"/>
                <a:tab pos="3429000" algn="l"/>
                <a:tab pos="4343400" algn="l"/>
                <a:tab pos="5257800" algn="l"/>
                <a:tab pos="6172200" algn="l"/>
                <a:tab pos="7086600" algn="l"/>
                <a:tab pos="8001000" algn="l"/>
                <a:tab pos="8915400" algn="l"/>
                <a:tab pos="9829800" algn="l"/>
                <a:tab pos="10134600" algn="l"/>
                <a:tab pos="10858500" algn="l"/>
              </a:tabLst>
              <a:defRPr sz="2400">
                <a:solidFill>
                  <a:schemeClr val="bg1"/>
                </a:solidFill>
                <a:latin typeface="Calibri" charset="0"/>
                <a:ea typeface="Microsoft YaHei" charset="0"/>
                <a:cs typeface="Microsoft YaHei" charset="0"/>
              </a:defRPr>
            </a:lvl7pPr>
            <a:lvl8pPr marL="3429000" indent="-228600" defTabSz="449263" eaLnBrk="0" fontAlgn="base" hangingPunct="0">
              <a:spcBef>
                <a:spcPct val="0"/>
              </a:spcBef>
              <a:spcAft>
                <a:spcPct val="0"/>
              </a:spcAft>
              <a:tabLst>
                <a:tab pos="685800" algn="l"/>
                <a:tab pos="1600200" algn="l"/>
                <a:tab pos="2514600" algn="l"/>
                <a:tab pos="3429000" algn="l"/>
                <a:tab pos="4343400" algn="l"/>
                <a:tab pos="5257800" algn="l"/>
                <a:tab pos="6172200" algn="l"/>
                <a:tab pos="7086600" algn="l"/>
                <a:tab pos="8001000" algn="l"/>
                <a:tab pos="8915400" algn="l"/>
                <a:tab pos="9829800" algn="l"/>
                <a:tab pos="10134600" algn="l"/>
                <a:tab pos="10858500" algn="l"/>
              </a:tabLst>
              <a:defRPr sz="2400">
                <a:solidFill>
                  <a:schemeClr val="bg1"/>
                </a:solidFill>
                <a:latin typeface="Calibri" charset="0"/>
                <a:ea typeface="Microsoft YaHei" charset="0"/>
                <a:cs typeface="Microsoft YaHei" charset="0"/>
              </a:defRPr>
            </a:lvl8pPr>
            <a:lvl9pPr marL="3886200" indent="-228600" defTabSz="449263" eaLnBrk="0" fontAlgn="base" hangingPunct="0">
              <a:spcBef>
                <a:spcPct val="0"/>
              </a:spcBef>
              <a:spcAft>
                <a:spcPct val="0"/>
              </a:spcAft>
              <a:tabLst>
                <a:tab pos="685800" algn="l"/>
                <a:tab pos="1600200" algn="l"/>
                <a:tab pos="2514600" algn="l"/>
                <a:tab pos="3429000" algn="l"/>
                <a:tab pos="4343400" algn="l"/>
                <a:tab pos="5257800" algn="l"/>
                <a:tab pos="6172200" algn="l"/>
                <a:tab pos="7086600" algn="l"/>
                <a:tab pos="8001000" algn="l"/>
                <a:tab pos="8915400" algn="l"/>
                <a:tab pos="9829800" algn="l"/>
                <a:tab pos="10134600" algn="l"/>
                <a:tab pos="10858500" algn="l"/>
              </a:tabLst>
              <a:defRPr sz="2400">
                <a:solidFill>
                  <a:schemeClr val="bg1"/>
                </a:solidFill>
                <a:latin typeface="Calibri" charset="0"/>
                <a:ea typeface="Microsoft YaHei" charset="0"/>
                <a:cs typeface="Microsoft YaHei" charset="0"/>
              </a:defRPr>
            </a:lvl9pPr>
          </a:lstStyle>
          <a:p>
            <a:pPr algn="l" eaLnBrk="1" hangingPunct="1">
              <a:lnSpc>
                <a:spcPct val="90000"/>
              </a:lnSpc>
              <a:spcBef>
                <a:spcPts val="1000"/>
              </a:spcBef>
              <a:buSzPct val="100000"/>
            </a:pPr>
            <a:r>
              <a:rPr lang="fr-FR" sz="1800" b="1" dirty="0">
                <a:solidFill>
                  <a:srgbClr val="AC2444"/>
                </a:solidFill>
                <a:latin typeface="Arial" charset="0"/>
                <a:cs typeface="Arial" charset="0"/>
              </a:rPr>
              <a:t>Evaluations diagnostiques </a:t>
            </a:r>
            <a:r>
              <a:rPr lang="fr-FR" sz="1800" b="1" dirty="0" smtClean="0">
                <a:solidFill>
                  <a:srgbClr val="AC2444"/>
                </a:solidFill>
                <a:latin typeface="Arial" charset="0"/>
                <a:cs typeface="Arial" charset="0"/>
              </a:rPr>
              <a:t>:</a:t>
            </a:r>
          </a:p>
          <a:p>
            <a:pPr marL="285750" indent="-285750" algn="l" eaLnBrk="1" hangingPunct="1">
              <a:lnSpc>
                <a:spcPct val="90000"/>
              </a:lnSpc>
              <a:spcBef>
                <a:spcPts val="1000"/>
              </a:spcBef>
              <a:buSzPct val="100000"/>
              <a:buFont typeface="Arial" panose="020B0604020202020204" pitchFamily="34" charset="0"/>
              <a:buChar char="•"/>
            </a:pPr>
            <a:r>
              <a:rPr lang="fr-FR" sz="1600" dirty="0" smtClean="0">
                <a:solidFill>
                  <a:schemeClr val="tx1"/>
                </a:solidFill>
                <a:latin typeface="Arial" charset="0"/>
                <a:cs typeface="Arial" charset="0"/>
              </a:rPr>
              <a:t>Poursuite des évaluations diagnostiques</a:t>
            </a:r>
            <a:endParaRPr lang="fr-FR" sz="1600" dirty="0">
              <a:solidFill>
                <a:schemeClr val="tx1"/>
              </a:solidFill>
              <a:latin typeface="Arial" charset="0"/>
              <a:cs typeface="Arial" charset="0"/>
            </a:endParaRPr>
          </a:p>
          <a:p>
            <a:pPr marL="285750" indent="-285750" algn="l" eaLnBrk="1" hangingPunct="1">
              <a:lnSpc>
                <a:spcPct val="90000"/>
              </a:lnSpc>
              <a:spcBef>
                <a:spcPts val="1000"/>
              </a:spcBef>
              <a:buSzPct val="100000"/>
              <a:buFont typeface="Arial" panose="020B0604020202020204" pitchFamily="34" charset="0"/>
              <a:buChar char="•"/>
            </a:pPr>
            <a:r>
              <a:rPr lang="fr-FR" sz="1600" b="1" dirty="0" smtClean="0">
                <a:solidFill>
                  <a:schemeClr val="tx1"/>
                </a:solidFill>
                <a:latin typeface="Arial" charset="0"/>
                <a:cs typeface="Arial" charset="0"/>
              </a:rPr>
              <a:t>Refonte de la procédure d’entrée en évaluation </a:t>
            </a:r>
            <a:r>
              <a:rPr lang="fr-FR" sz="1600" b="0" dirty="0" smtClean="0">
                <a:solidFill>
                  <a:schemeClr val="tx1"/>
                </a:solidFill>
                <a:latin typeface="Arial" charset="0"/>
                <a:cs typeface="Arial" charset="0"/>
              </a:rPr>
              <a:t>pour placer le CRA </a:t>
            </a:r>
            <a:r>
              <a:rPr lang="fr-FR" sz="1600" b="0" dirty="0">
                <a:solidFill>
                  <a:schemeClr val="tx1"/>
                </a:solidFill>
                <a:latin typeface="Arial" charset="0"/>
                <a:cs typeface="Arial" charset="0"/>
              </a:rPr>
              <a:t>en troisième </a:t>
            </a:r>
            <a:r>
              <a:rPr lang="fr-FR" sz="1600" b="0" dirty="0" smtClean="0">
                <a:solidFill>
                  <a:schemeClr val="tx1"/>
                </a:solidFill>
                <a:latin typeface="Arial" charset="0"/>
                <a:cs typeface="Arial" charset="0"/>
              </a:rPr>
              <a:t>ligne avec adressage </a:t>
            </a:r>
            <a:r>
              <a:rPr lang="fr-FR" sz="1600" b="0" dirty="0">
                <a:solidFill>
                  <a:schemeClr val="tx1"/>
                </a:solidFill>
                <a:latin typeface="Arial" charset="0"/>
                <a:cs typeface="Arial" charset="0"/>
              </a:rPr>
              <a:t>médical.</a:t>
            </a:r>
          </a:p>
          <a:p>
            <a:pPr algn="l" eaLnBrk="1" hangingPunct="1">
              <a:lnSpc>
                <a:spcPct val="90000"/>
              </a:lnSpc>
              <a:spcBef>
                <a:spcPts val="1000"/>
              </a:spcBef>
              <a:buSzPct val="100000"/>
            </a:pPr>
            <a:r>
              <a:rPr lang="fr-FR" sz="1800" b="1" dirty="0" smtClean="0">
                <a:solidFill>
                  <a:srgbClr val="AC2444"/>
                </a:solidFill>
                <a:latin typeface="Arial" charset="0"/>
                <a:cs typeface="Arial" charset="0"/>
              </a:rPr>
              <a:t>Formations</a:t>
            </a:r>
            <a:r>
              <a:rPr lang="fr-FR" sz="1800" b="1" dirty="0">
                <a:solidFill>
                  <a:srgbClr val="AC2444"/>
                </a:solidFill>
                <a:latin typeface="Arial" charset="0"/>
                <a:cs typeface="Arial" charset="0"/>
              </a:rPr>
              <a:t>, sensibilisations :</a:t>
            </a:r>
          </a:p>
          <a:p>
            <a:pPr marL="285750" indent="-285750" algn="just">
              <a:spcBef>
                <a:spcPts val="1000"/>
              </a:spcBef>
              <a:buClr>
                <a:srgbClr val="000000"/>
              </a:buClr>
              <a:buFont typeface="Arial" panose="020B0604020202020204" pitchFamily="34" charset="0"/>
              <a:buChar char="•"/>
            </a:pPr>
            <a:r>
              <a:rPr lang="fr-FR" sz="1600" b="1" dirty="0" smtClean="0">
                <a:solidFill>
                  <a:srgbClr val="000000"/>
                </a:solidFill>
                <a:latin typeface="Arial" charset="0"/>
                <a:cs typeface="Arial" charset="0"/>
              </a:rPr>
              <a:t>Sensibilisations </a:t>
            </a:r>
            <a:r>
              <a:rPr lang="fr-FR" sz="1600" b="0" dirty="0">
                <a:solidFill>
                  <a:srgbClr val="000000"/>
                </a:solidFill>
                <a:latin typeface="Arial" charset="0"/>
                <a:cs typeface="Arial" charset="0"/>
              </a:rPr>
              <a:t>: IFAS, IFSI, </a:t>
            </a:r>
            <a:r>
              <a:rPr lang="fr-FR" sz="1600" b="0" dirty="0" smtClean="0">
                <a:solidFill>
                  <a:srgbClr val="000000"/>
                </a:solidFill>
                <a:latin typeface="Arial" charset="0"/>
                <a:cs typeface="Arial" charset="0"/>
              </a:rPr>
              <a:t>EPSAN, étudiants infirmiers</a:t>
            </a:r>
            <a:r>
              <a:rPr lang="fr-FR" sz="1600" b="0" dirty="0">
                <a:solidFill>
                  <a:srgbClr val="000000"/>
                </a:solidFill>
                <a:latin typeface="Arial" charset="0"/>
                <a:cs typeface="Arial" charset="0"/>
              </a:rPr>
              <a:t>, </a:t>
            </a:r>
            <a:r>
              <a:rPr lang="fr-FR" sz="1600" b="0" dirty="0" smtClean="0">
                <a:solidFill>
                  <a:srgbClr val="000000"/>
                </a:solidFill>
                <a:latin typeface="Arial" charset="0"/>
                <a:cs typeface="Arial" charset="0"/>
              </a:rPr>
              <a:t>EMS, les </a:t>
            </a:r>
            <a:r>
              <a:rPr lang="fr-FR" sz="1600" b="0" dirty="0">
                <a:solidFill>
                  <a:srgbClr val="000000"/>
                </a:solidFill>
                <a:latin typeface="Arial" charset="0"/>
                <a:cs typeface="Arial" charset="0"/>
              </a:rPr>
              <a:t>Catherinettes (COMVOOR), Chatenois(la déglutition), </a:t>
            </a:r>
            <a:r>
              <a:rPr lang="fr-FR" sz="1600" b="0" dirty="0" smtClean="0">
                <a:solidFill>
                  <a:srgbClr val="000000"/>
                </a:solidFill>
                <a:latin typeface="Arial" charset="0"/>
                <a:cs typeface="Arial" charset="0"/>
              </a:rPr>
              <a:t>EN</a:t>
            </a:r>
            <a:r>
              <a:rPr lang="fr-FR" sz="1600" b="0" dirty="0">
                <a:solidFill>
                  <a:srgbClr val="000000"/>
                </a:solidFill>
                <a:latin typeface="Arial" charset="0"/>
                <a:cs typeface="Arial" charset="0"/>
              </a:rPr>
              <a:t>, </a:t>
            </a:r>
            <a:r>
              <a:rPr lang="fr-FR" sz="1600" b="0" dirty="0" smtClean="0">
                <a:solidFill>
                  <a:srgbClr val="000000"/>
                </a:solidFill>
                <a:latin typeface="Arial" charset="0"/>
                <a:cs typeface="Arial" charset="0"/>
              </a:rPr>
              <a:t>lycée Gutenberg, Cora, GNCRA « Insertion prof »</a:t>
            </a:r>
          </a:p>
          <a:p>
            <a:pPr marL="285750" indent="-285750" algn="just">
              <a:spcBef>
                <a:spcPts val="1000"/>
              </a:spcBef>
              <a:buClr>
                <a:srgbClr val="000000"/>
              </a:buClr>
              <a:buFont typeface="Arial" panose="020B0604020202020204" pitchFamily="34" charset="0"/>
              <a:buChar char="•"/>
            </a:pPr>
            <a:r>
              <a:rPr lang="fr-FR" sz="1600" b="1" dirty="0" smtClean="0">
                <a:solidFill>
                  <a:srgbClr val="000000"/>
                </a:solidFill>
                <a:latin typeface="Arial" charset="0"/>
                <a:cs typeface="Arial" charset="0"/>
              </a:rPr>
              <a:t>Formation </a:t>
            </a:r>
            <a:r>
              <a:rPr lang="fr-FR" sz="1600" b="0" dirty="0" smtClean="0">
                <a:solidFill>
                  <a:srgbClr val="000000"/>
                </a:solidFill>
                <a:latin typeface="Arial" charset="0"/>
                <a:cs typeface="Arial" charset="0"/>
              </a:rPr>
              <a:t>pour les nouveaux arrivants en EMS : 2 sessions de deux demi-journées déjà réalisées, une autre session et deux sessions d’approfondissement sont programmées</a:t>
            </a:r>
            <a:endParaRPr lang="fr-FR" sz="1600" b="0" dirty="0">
              <a:solidFill>
                <a:srgbClr val="000000"/>
              </a:solidFill>
              <a:latin typeface="Arial" charset="0"/>
              <a:cs typeface="Arial" charset="0"/>
            </a:endParaRPr>
          </a:p>
          <a:p>
            <a:pPr marL="285750" indent="-285750" algn="just" eaLnBrk="1" hangingPunct="1">
              <a:spcBef>
                <a:spcPts val="1000"/>
              </a:spcBef>
              <a:buClr>
                <a:srgbClr val="000000"/>
              </a:buClr>
              <a:buSzPct val="100000"/>
              <a:buFont typeface="Arial" panose="020B0604020202020204" pitchFamily="34" charset="0"/>
              <a:buChar char="•"/>
            </a:pPr>
            <a:r>
              <a:rPr lang="fr-FR" sz="1600" b="1" dirty="0" smtClean="0">
                <a:solidFill>
                  <a:srgbClr val="000000"/>
                </a:solidFill>
                <a:latin typeface="Arial" charset="0"/>
                <a:cs typeface="Arial" charset="0"/>
              </a:rPr>
              <a:t>Formation aux aidants familiaux </a:t>
            </a:r>
            <a:r>
              <a:rPr lang="fr-FR" sz="1600" b="0" dirty="0" smtClean="0">
                <a:solidFill>
                  <a:srgbClr val="000000"/>
                </a:solidFill>
                <a:latin typeface="Arial" charset="0"/>
                <a:cs typeface="Arial" charset="0"/>
              </a:rPr>
              <a:t>de personnes autistes avec déficience intellectuelle : session de </a:t>
            </a:r>
            <a:r>
              <a:rPr lang="fr-FR" sz="1600" b="0" dirty="0">
                <a:solidFill>
                  <a:srgbClr val="000000"/>
                </a:solidFill>
                <a:latin typeface="Arial" charset="0"/>
                <a:cs typeface="Arial" charset="0"/>
              </a:rPr>
              <a:t>5</a:t>
            </a:r>
            <a:r>
              <a:rPr lang="fr-FR" sz="1600" b="0" dirty="0" smtClean="0">
                <a:solidFill>
                  <a:srgbClr val="000000"/>
                </a:solidFill>
                <a:latin typeface="Arial" charset="0"/>
                <a:cs typeface="Arial" charset="0"/>
              </a:rPr>
              <a:t> jours en cours </a:t>
            </a:r>
          </a:p>
          <a:p>
            <a:pPr marL="285750" indent="-285750" algn="just" eaLnBrk="1" hangingPunct="1">
              <a:spcBef>
                <a:spcPts val="1000"/>
              </a:spcBef>
              <a:buClr>
                <a:srgbClr val="000000"/>
              </a:buClr>
              <a:buSzPct val="100000"/>
              <a:buFont typeface="Arial" panose="020B0604020202020204" pitchFamily="34" charset="0"/>
              <a:buChar char="•"/>
            </a:pPr>
            <a:r>
              <a:rPr lang="fr-FR" sz="1600" dirty="0" smtClean="0">
                <a:solidFill>
                  <a:srgbClr val="000000"/>
                </a:solidFill>
                <a:latin typeface="Arial" charset="0"/>
                <a:cs typeface="Arial" charset="0"/>
              </a:rPr>
              <a:t>Colloque « Scolarisation » </a:t>
            </a:r>
            <a:r>
              <a:rPr lang="fr-FR" sz="1600" b="0" dirty="0" smtClean="0">
                <a:solidFill>
                  <a:srgbClr val="000000"/>
                </a:solidFill>
                <a:latin typeface="Arial" charset="0"/>
                <a:cs typeface="Arial" charset="0"/>
              </a:rPr>
              <a:t>avec le CRA E 67</a:t>
            </a:r>
          </a:p>
          <a:p>
            <a:pPr marL="285750" indent="-285750" algn="just" eaLnBrk="1" hangingPunct="1">
              <a:spcBef>
                <a:spcPts val="1000"/>
              </a:spcBef>
              <a:buClr>
                <a:srgbClr val="000000"/>
              </a:buClr>
              <a:buSzPct val="100000"/>
              <a:buFont typeface="Arial" panose="020B0604020202020204" pitchFamily="34" charset="0"/>
              <a:buChar char="•"/>
            </a:pPr>
            <a:r>
              <a:rPr lang="fr-FR" sz="1600" dirty="0" smtClean="0">
                <a:solidFill>
                  <a:srgbClr val="000000"/>
                </a:solidFill>
                <a:latin typeface="Arial" charset="0"/>
                <a:cs typeface="Arial" charset="0"/>
              </a:rPr>
              <a:t>Organisation des formations aux aidants familiaux de 2020</a:t>
            </a:r>
            <a:r>
              <a:rPr lang="fr-FR" sz="1600" b="0" dirty="0" smtClean="0">
                <a:solidFill>
                  <a:srgbClr val="000000"/>
                </a:solidFill>
                <a:latin typeface="Arial" charset="0"/>
                <a:cs typeface="Arial" charset="0"/>
              </a:rPr>
              <a:t> dans le cadre de la CNSA</a:t>
            </a:r>
          </a:p>
          <a:p>
            <a:pPr marL="285750" indent="-285750" algn="just" eaLnBrk="1" hangingPunct="1">
              <a:spcBef>
                <a:spcPts val="1000"/>
              </a:spcBef>
              <a:buClr>
                <a:srgbClr val="000000"/>
              </a:buClr>
              <a:buSzPct val="100000"/>
              <a:buFont typeface="Arial" panose="020B0604020202020204" pitchFamily="34" charset="0"/>
              <a:buChar char="•"/>
            </a:pPr>
            <a:r>
              <a:rPr lang="fr-FR" sz="1600" b="0" dirty="0" smtClean="0">
                <a:solidFill>
                  <a:srgbClr val="000000"/>
                </a:solidFill>
                <a:latin typeface="Arial" charset="0"/>
                <a:cs typeface="Arial" charset="0"/>
              </a:rPr>
              <a:t>Offre </a:t>
            </a:r>
            <a:r>
              <a:rPr lang="fr-FR" sz="1600" b="0" dirty="0">
                <a:solidFill>
                  <a:srgbClr val="000000"/>
                </a:solidFill>
                <a:latin typeface="Arial" charset="0"/>
                <a:cs typeface="Arial" charset="0"/>
              </a:rPr>
              <a:t>de formation </a:t>
            </a:r>
            <a:r>
              <a:rPr lang="fr-FR" sz="1600" b="1" dirty="0">
                <a:solidFill>
                  <a:srgbClr val="000000"/>
                </a:solidFill>
                <a:latin typeface="Arial" charset="0"/>
                <a:cs typeface="Arial" charset="0"/>
              </a:rPr>
              <a:t>« Parcours ABC » </a:t>
            </a:r>
            <a:r>
              <a:rPr lang="fr-FR" sz="1600" b="1" dirty="0" smtClean="0">
                <a:solidFill>
                  <a:srgbClr val="000000"/>
                </a:solidFill>
                <a:latin typeface="Arial" charset="0"/>
                <a:cs typeface="Arial" charset="0"/>
              </a:rPr>
              <a:t> : </a:t>
            </a:r>
            <a:r>
              <a:rPr lang="fr-FR" sz="1600" b="0" dirty="0" smtClean="0">
                <a:solidFill>
                  <a:srgbClr val="000000"/>
                </a:solidFill>
                <a:latin typeface="Arial" charset="0"/>
                <a:cs typeface="Arial" charset="0"/>
              </a:rPr>
              <a:t>SESSAD 16/25, SESSAD de Rosheim, DASCA, CRA enfants, école orthophoniste de Strasbourg, AVS, professionnels de l’EPSAN dans le cadre de la journée de l’Autisme</a:t>
            </a:r>
            <a:endParaRPr lang="fr-FR" sz="1600" b="0" dirty="0">
              <a:solidFill>
                <a:srgbClr val="000000"/>
              </a:solidFill>
              <a:latin typeface="Arial" charset="0"/>
              <a:cs typeface="Arial" charset="0"/>
            </a:endParaRPr>
          </a:p>
          <a:p>
            <a:pPr marL="285750" indent="-285750" algn="just" eaLnBrk="1" hangingPunct="1">
              <a:spcBef>
                <a:spcPts val="1000"/>
              </a:spcBef>
              <a:buClr>
                <a:srgbClr val="000000"/>
              </a:buClr>
              <a:buSzPct val="100000"/>
              <a:buFont typeface="Arial" panose="020B0604020202020204" pitchFamily="34" charset="0"/>
              <a:buChar char="•"/>
            </a:pPr>
            <a:r>
              <a:rPr lang="fr-FR" sz="1600" dirty="0" smtClean="0">
                <a:solidFill>
                  <a:srgbClr val="000000"/>
                </a:solidFill>
                <a:latin typeface="Arial" charset="0"/>
                <a:cs typeface="Arial" charset="0"/>
              </a:rPr>
              <a:t>Participation à la journée inter-CRA Grand Est </a:t>
            </a:r>
            <a:r>
              <a:rPr lang="fr-FR" sz="1600" b="0" dirty="0" smtClean="0">
                <a:solidFill>
                  <a:srgbClr val="000000"/>
                </a:solidFill>
                <a:latin typeface="Arial" charset="0"/>
                <a:cs typeface="Arial" charset="0"/>
              </a:rPr>
              <a:t>– juin 2019 à Nancy : participation à l’organisation et à l’animation d’un atelier avec le pôle A 68 sur le diagnostic chez la personne adulte</a:t>
            </a:r>
          </a:p>
          <a:p>
            <a:pPr marL="285750" indent="-285750" algn="just" eaLnBrk="1" hangingPunct="1">
              <a:spcBef>
                <a:spcPts val="1000"/>
              </a:spcBef>
              <a:buClr>
                <a:srgbClr val="000000"/>
              </a:buClr>
              <a:buSzPct val="100000"/>
              <a:buFont typeface="Arial" panose="020B0604020202020204" pitchFamily="34" charset="0"/>
              <a:buChar char="•"/>
            </a:pPr>
            <a:r>
              <a:rPr lang="fr-FR" sz="1600" b="0" dirty="0" smtClean="0">
                <a:solidFill>
                  <a:srgbClr val="000000"/>
                </a:solidFill>
                <a:latin typeface="Arial" charset="0"/>
                <a:cs typeface="Arial" charset="0"/>
              </a:rPr>
              <a:t>Accueil </a:t>
            </a:r>
            <a:r>
              <a:rPr lang="fr-FR" sz="1600" b="0" dirty="0">
                <a:solidFill>
                  <a:srgbClr val="000000"/>
                </a:solidFill>
                <a:latin typeface="Arial" charset="0"/>
                <a:cs typeface="Arial" charset="0"/>
              </a:rPr>
              <a:t>de stagiaire psychologue</a:t>
            </a:r>
          </a:p>
          <a:p>
            <a:pPr algn="just" eaLnBrk="1" hangingPunct="1">
              <a:spcBef>
                <a:spcPts val="1000"/>
              </a:spcBef>
              <a:buClr>
                <a:srgbClr val="000000"/>
              </a:buClr>
              <a:buSzPct val="100000"/>
              <a:buFont typeface="Times New Roman" charset="0"/>
              <a:buNone/>
            </a:pPr>
            <a:endParaRPr lang="fr-FR" sz="1800" b="0" dirty="0">
              <a:solidFill>
                <a:srgbClr val="AC2444"/>
              </a:solidFill>
              <a:latin typeface="Arial" charset="0"/>
              <a:cs typeface="Arial" charset="0"/>
            </a:endParaRPr>
          </a:p>
          <a:p>
            <a:pPr algn="just" eaLnBrk="1" hangingPunct="1">
              <a:spcBef>
                <a:spcPts val="1000"/>
              </a:spcBef>
              <a:buClr>
                <a:srgbClr val="000000"/>
              </a:buClr>
              <a:buSzPct val="100000"/>
              <a:buFont typeface="Times New Roman" charset="0"/>
              <a:buNone/>
            </a:pPr>
            <a:endParaRPr lang="fr-FR" sz="1600" dirty="0">
              <a:solidFill>
                <a:srgbClr val="000000"/>
              </a:solidFill>
              <a:latin typeface="Arial" charset="0"/>
              <a:cs typeface="Arial" charset="0"/>
            </a:endParaRPr>
          </a:p>
          <a:p>
            <a:pPr algn="just" eaLnBrk="1" hangingPunct="1">
              <a:lnSpc>
                <a:spcPct val="90000"/>
              </a:lnSpc>
              <a:spcBef>
                <a:spcPts val="1000"/>
              </a:spcBef>
              <a:buSzPct val="100000"/>
            </a:pPr>
            <a:endParaRPr lang="fr-FR" sz="1600" b="1" dirty="0">
              <a:solidFill>
                <a:srgbClr val="AC2444"/>
              </a:solidFill>
              <a:latin typeface="Arial" charset="0"/>
              <a:cs typeface="Arial" charset="0"/>
            </a:endParaRPr>
          </a:p>
        </p:txBody>
      </p:sp>
      <p:sp>
        <p:nvSpPr>
          <p:cNvPr id="2" name="Espace réservé du numéro de diapositive 1"/>
          <p:cNvSpPr>
            <a:spLocks noGrp="1"/>
          </p:cNvSpPr>
          <p:nvPr>
            <p:ph type="sldNum" idx="12"/>
          </p:nvPr>
        </p:nvSpPr>
        <p:spPr/>
        <p:txBody>
          <a:bodyPr/>
          <a:lstStyle/>
          <a:p>
            <a:pPr>
              <a:defRPr/>
            </a:pPr>
            <a:fld id="{E7A68196-EC8F-4614-919B-68EBE2D64F85}" type="slidenum">
              <a:rPr lang="fr-FR" altLang="fr-FR" smtClean="0"/>
              <a:pPr>
                <a:defRPr/>
              </a:pPr>
              <a:t>38</a:t>
            </a:fld>
            <a:endParaRPr lang="fr-FR" altLang="fr-FR"/>
          </a:p>
        </p:txBody>
      </p:sp>
    </p:spTree>
    <p:extLst>
      <p:ext uri="{BB962C8B-B14F-4D97-AF65-F5344CB8AC3E}">
        <p14:creationId xmlns:p14="http://schemas.microsoft.com/office/powerpoint/2010/main" val="25869760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4276527" y="1992908"/>
            <a:ext cx="587375" cy="914281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7411" name="Text Box 3"/>
          <p:cNvSpPr txBox="1">
            <a:spLocks noChangeArrowheads="1"/>
          </p:cNvSpPr>
          <p:nvPr/>
        </p:nvSpPr>
        <p:spPr bwMode="auto">
          <a:xfrm>
            <a:off x="105718" y="11585"/>
            <a:ext cx="8928992" cy="65527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215900" indent="-215900">
              <a:tabLst>
                <a:tab pos="685800" algn="l"/>
                <a:tab pos="1600200" algn="l"/>
                <a:tab pos="2514600" algn="l"/>
                <a:tab pos="3429000" algn="l"/>
                <a:tab pos="4343400" algn="l"/>
                <a:tab pos="5257800" algn="l"/>
                <a:tab pos="6172200" algn="l"/>
                <a:tab pos="7086600" algn="l"/>
                <a:tab pos="8001000" algn="l"/>
                <a:tab pos="8915400" algn="l"/>
                <a:tab pos="9829800" algn="l"/>
                <a:tab pos="10134600" algn="l"/>
                <a:tab pos="10858500" algn="l"/>
              </a:tabLst>
              <a:defRPr sz="2400">
                <a:solidFill>
                  <a:schemeClr val="bg1"/>
                </a:solidFill>
                <a:latin typeface="Calibri" charset="0"/>
                <a:ea typeface="Microsoft YaHei" charset="0"/>
                <a:cs typeface="Microsoft YaHei" charset="0"/>
              </a:defRPr>
            </a:lvl1pPr>
            <a:lvl2pPr>
              <a:tabLst>
                <a:tab pos="685800" algn="l"/>
                <a:tab pos="1600200" algn="l"/>
                <a:tab pos="2514600" algn="l"/>
                <a:tab pos="3429000" algn="l"/>
                <a:tab pos="4343400" algn="l"/>
                <a:tab pos="5257800" algn="l"/>
                <a:tab pos="6172200" algn="l"/>
                <a:tab pos="7086600" algn="l"/>
                <a:tab pos="8001000" algn="l"/>
                <a:tab pos="8915400" algn="l"/>
                <a:tab pos="9829800" algn="l"/>
                <a:tab pos="10134600" algn="l"/>
                <a:tab pos="10858500" algn="l"/>
              </a:tabLst>
              <a:defRPr sz="2400">
                <a:solidFill>
                  <a:schemeClr val="bg1"/>
                </a:solidFill>
                <a:latin typeface="Calibri" charset="0"/>
                <a:ea typeface="Microsoft YaHei" charset="0"/>
                <a:cs typeface="Microsoft YaHei" charset="0"/>
              </a:defRPr>
            </a:lvl2pPr>
            <a:lvl3pPr>
              <a:tabLst>
                <a:tab pos="685800" algn="l"/>
                <a:tab pos="1600200" algn="l"/>
                <a:tab pos="2514600" algn="l"/>
                <a:tab pos="3429000" algn="l"/>
                <a:tab pos="4343400" algn="l"/>
                <a:tab pos="5257800" algn="l"/>
                <a:tab pos="6172200" algn="l"/>
                <a:tab pos="7086600" algn="l"/>
                <a:tab pos="8001000" algn="l"/>
                <a:tab pos="8915400" algn="l"/>
                <a:tab pos="9829800" algn="l"/>
                <a:tab pos="10134600" algn="l"/>
                <a:tab pos="10858500" algn="l"/>
              </a:tabLst>
              <a:defRPr sz="2400">
                <a:solidFill>
                  <a:schemeClr val="bg1"/>
                </a:solidFill>
                <a:latin typeface="Calibri" charset="0"/>
                <a:ea typeface="Microsoft YaHei" charset="0"/>
                <a:cs typeface="Microsoft YaHei" charset="0"/>
              </a:defRPr>
            </a:lvl3pPr>
            <a:lvl4pPr>
              <a:tabLst>
                <a:tab pos="685800" algn="l"/>
                <a:tab pos="1600200" algn="l"/>
                <a:tab pos="2514600" algn="l"/>
                <a:tab pos="3429000" algn="l"/>
                <a:tab pos="4343400" algn="l"/>
                <a:tab pos="5257800" algn="l"/>
                <a:tab pos="6172200" algn="l"/>
                <a:tab pos="7086600" algn="l"/>
                <a:tab pos="8001000" algn="l"/>
                <a:tab pos="8915400" algn="l"/>
                <a:tab pos="9829800" algn="l"/>
                <a:tab pos="10134600" algn="l"/>
                <a:tab pos="10858500" algn="l"/>
              </a:tabLst>
              <a:defRPr sz="2400">
                <a:solidFill>
                  <a:schemeClr val="bg1"/>
                </a:solidFill>
                <a:latin typeface="Calibri" charset="0"/>
                <a:ea typeface="Microsoft YaHei" charset="0"/>
                <a:cs typeface="Microsoft YaHei" charset="0"/>
              </a:defRPr>
            </a:lvl4pPr>
            <a:lvl5pPr>
              <a:tabLst>
                <a:tab pos="685800" algn="l"/>
                <a:tab pos="1600200" algn="l"/>
                <a:tab pos="2514600" algn="l"/>
                <a:tab pos="3429000" algn="l"/>
                <a:tab pos="4343400" algn="l"/>
                <a:tab pos="5257800" algn="l"/>
                <a:tab pos="6172200" algn="l"/>
                <a:tab pos="7086600" algn="l"/>
                <a:tab pos="8001000" algn="l"/>
                <a:tab pos="8915400" algn="l"/>
                <a:tab pos="9829800" algn="l"/>
                <a:tab pos="10134600" algn="l"/>
                <a:tab pos="10858500" algn="l"/>
              </a:tabLst>
              <a:defRPr sz="2400">
                <a:solidFill>
                  <a:schemeClr val="bg1"/>
                </a:solidFill>
                <a:latin typeface="Calibri" charset="0"/>
                <a:ea typeface="Microsoft YaHei" charset="0"/>
                <a:cs typeface="Microsoft YaHei" charset="0"/>
              </a:defRPr>
            </a:lvl5pPr>
            <a:lvl6pPr marL="2514600" indent="-228600" defTabSz="449263" eaLnBrk="0" fontAlgn="base" hangingPunct="0">
              <a:spcBef>
                <a:spcPct val="0"/>
              </a:spcBef>
              <a:spcAft>
                <a:spcPct val="0"/>
              </a:spcAft>
              <a:tabLst>
                <a:tab pos="685800" algn="l"/>
                <a:tab pos="1600200" algn="l"/>
                <a:tab pos="2514600" algn="l"/>
                <a:tab pos="3429000" algn="l"/>
                <a:tab pos="4343400" algn="l"/>
                <a:tab pos="5257800" algn="l"/>
                <a:tab pos="6172200" algn="l"/>
                <a:tab pos="7086600" algn="l"/>
                <a:tab pos="8001000" algn="l"/>
                <a:tab pos="8915400" algn="l"/>
                <a:tab pos="9829800" algn="l"/>
                <a:tab pos="10134600" algn="l"/>
                <a:tab pos="10858500" algn="l"/>
              </a:tabLst>
              <a:defRPr sz="2400">
                <a:solidFill>
                  <a:schemeClr val="bg1"/>
                </a:solidFill>
                <a:latin typeface="Calibri" charset="0"/>
                <a:ea typeface="Microsoft YaHei" charset="0"/>
                <a:cs typeface="Microsoft YaHei" charset="0"/>
              </a:defRPr>
            </a:lvl6pPr>
            <a:lvl7pPr marL="2971800" indent="-228600" defTabSz="449263" eaLnBrk="0" fontAlgn="base" hangingPunct="0">
              <a:spcBef>
                <a:spcPct val="0"/>
              </a:spcBef>
              <a:spcAft>
                <a:spcPct val="0"/>
              </a:spcAft>
              <a:tabLst>
                <a:tab pos="685800" algn="l"/>
                <a:tab pos="1600200" algn="l"/>
                <a:tab pos="2514600" algn="l"/>
                <a:tab pos="3429000" algn="l"/>
                <a:tab pos="4343400" algn="l"/>
                <a:tab pos="5257800" algn="l"/>
                <a:tab pos="6172200" algn="l"/>
                <a:tab pos="7086600" algn="l"/>
                <a:tab pos="8001000" algn="l"/>
                <a:tab pos="8915400" algn="l"/>
                <a:tab pos="9829800" algn="l"/>
                <a:tab pos="10134600" algn="l"/>
                <a:tab pos="10858500" algn="l"/>
              </a:tabLst>
              <a:defRPr sz="2400">
                <a:solidFill>
                  <a:schemeClr val="bg1"/>
                </a:solidFill>
                <a:latin typeface="Calibri" charset="0"/>
                <a:ea typeface="Microsoft YaHei" charset="0"/>
                <a:cs typeface="Microsoft YaHei" charset="0"/>
              </a:defRPr>
            </a:lvl7pPr>
            <a:lvl8pPr marL="3429000" indent="-228600" defTabSz="449263" eaLnBrk="0" fontAlgn="base" hangingPunct="0">
              <a:spcBef>
                <a:spcPct val="0"/>
              </a:spcBef>
              <a:spcAft>
                <a:spcPct val="0"/>
              </a:spcAft>
              <a:tabLst>
                <a:tab pos="685800" algn="l"/>
                <a:tab pos="1600200" algn="l"/>
                <a:tab pos="2514600" algn="l"/>
                <a:tab pos="3429000" algn="l"/>
                <a:tab pos="4343400" algn="l"/>
                <a:tab pos="5257800" algn="l"/>
                <a:tab pos="6172200" algn="l"/>
                <a:tab pos="7086600" algn="l"/>
                <a:tab pos="8001000" algn="l"/>
                <a:tab pos="8915400" algn="l"/>
                <a:tab pos="9829800" algn="l"/>
                <a:tab pos="10134600" algn="l"/>
                <a:tab pos="10858500" algn="l"/>
              </a:tabLst>
              <a:defRPr sz="2400">
                <a:solidFill>
                  <a:schemeClr val="bg1"/>
                </a:solidFill>
                <a:latin typeface="Calibri" charset="0"/>
                <a:ea typeface="Microsoft YaHei" charset="0"/>
                <a:cs typeface="Microsoft YaHei" charset="0"/>
              </a:defRPr>
            </a:lvl8pPr>
            <a:lvl9pPr marL="3886200" indent="-228600" defTabSz="449263" eaLnBrk="0" fontAlgn="base" hangingPunct="0">
              <a:spcBef>
                <a:spcPct val="0"/>
              </a:spcBef>
              <a:spcAft>
                <a:spcPct val="0"/>
              </a:spcAft>
              <a:tabLst>
                <a:tab pos="685800" algn="l"/>
                <a:tab pos="1600200" algn="l"/>
                <a:tab pos="2514600" algn="l"/>
                <a:tab pos="3429000" algn="l"/>
                <a:tab pos="4343400" algn="l"/>
                <a:tab pos="5257800" algn="l"/>
                <a:tab pos="6172200" algn="l"/>
                <a:tab pos="7086600" algn="l"/>
                <a:tab pos="8001000" algn="l"/>
                <a:tab pos="8915400" algn="l"/>
                <a:tab pos="9829800" algn="l"/>
                <a:tab pos="10134600" algn="l"/>
                <a:tab pos="10858500" algn="l"/>
              </a:tabLst>
              <a:defRPr sz="2400">
                <a:solidFill>
                  <a:schemeClr val="bg1"/>
                </a:solidFill>
                <a:latin typeface="Calibri" charset="0"/>
                <a:ea typeface="Microsoft YaHei" charset="0"/>
                <a:cs typeface="Microsoft YaHei" charset="0"/>
              </a:defRPr>
            </a:lvl9pPr>
          </a:lstStyle>
          <a:p>
            <a:pPr algn="just">
              <a:spcBef>
                <a:spcPts val="1000"/>
              </a:spcBef>
              <a:buClr>
                <a:srgbClr val="000000"/>
              </a:buClr>
            </a:pPr>
            <a:r>
              <a:rPr lang="fr-FR" sz="1800" dirty="0">
                <a:solidFill>
                  <a:srgbClr val="AC2444"/>
                </a:solidFill>
                <a:latin typeface="Arial" charset="0"/>
                <a:cs typeface="Arial" charset="0"/>
              </a:rPr>
              <a:t>Réseaux :</a:t>
            </a:r>
          </a:p>
          <a:p>
            <a:pPr marL="285750" indent="-285750" algn="just">
              <a:spcBef>
                <a:spcPts val="1000"/>
              </a:spcBef>
              <a:buClr>
                <a:srgbClr val="000000"/>
              </a:buClr>
              <a:buFont typeface="Arial" panose="020B0604020202020204" pitchFamily="34" charset="0"/>
              <a:buChar char="•"/>
            </a:pPr>
            <a:r>
              <a:rPr lang="fr-FR" sz="1600" b="0" dirty="0">
                <a:solidFill>
                  <a:srgbClr val="000000"/>
                </a:solidFill>
                <a:latin typeface="Arial" charset="0"/>
                <a:cs typeface="Arial" charset="0"/>
              </a:rPr>
              <a:t>Poursuite des réseaux existants : Interprofessionnels, Psycho, Familles, Santé, </a:t>
            </a:r>
            <a:r>
              <a:rPr lang="fr-FR" sz="1600" b="0" dirty="0" smtClean="0">
                <a:solidFill>
                  <a:srgbClr val="000000"/>
                </a:solidFill>
                <a:latin typeface="Arial" charset="0"/>
                <a:cs typeface="Arial" charset="0"/>
              </a:rPr>
              <a:t>Orthophonistes, </a:t>
            </a:r>
            <a:r>
              <a:rPr lang="fr-FR" sz="1600" b="0" dirty="0">
                <a:solidFill>
                  <a:srgbClr val="000000"/>
                </a:solidFill>
                <a:latin typeface="Arial" charset="0"/>
                <a:cs typeface="Arial" charset="0"/>
              </a:rPr>
              <a:t>IPI…</a:t>
            </a:r>
          </a:p>
          <a:p>
            <a:pPr marL="285750" indent="-285750" algn="just">
              <a:spcBef>
                <a:spcPts val="1000"/>
              </a:spcBef>
              <a:buClr>
                <a:srgbClr val="000000"/>
              </a:buClr>
              <a:buFont typeface="Arial" panose="020B0604020202020204" pitchFamily="34" charset="0"/>
              <a:buChar char="•"/>
            </a:pPr>
            <a:r>
              <a:rPr lang="fr-FR" sz="1600" b="0" dirty="0">
                <a:solidFill>
                  <a:srgbClr val="000000"/>
                </a:solidFill>
                <a:latin typeface="Arial" charset="0"/>
                <a:cs typeface="Arial" charset="0"/>
              </a:rPr>
              <a:t>Projet d’un réseau Soins Somatiques Handicap et TSA (CRA Alsace et </a:t>
            </a:r>
            <a:r>
              <a:rPr lang="fr-FR" sz="1600" b="0" dirty="0" smtClean="0">
                <a:solidFill>
                  <a:srgbClr val="000000"/>
                </a:solidFill>
                <a:latin typeface="Arial" charset="0"/>
                <a:cs typeface="Arial" charset="0"/>
              </a:rPr>
              <a:t>partenaires)</a:t>
            </a:r>
            <a:endParaRPr lang="fr-FR" sz="1800" b="0" dirty="0" smtClean="0">
              <a:solidFill>
                <a:srgbClr val="000000"/>
              </a:solidFill>
              <a:latin typeface="Arial" charset="0"/>
              <a:cs typeface="Arial" charset="0"/>
            </a:endParaRPr>
          </a:p>
          <a:p>
            <a:pPr marL="285750" indent="-285750" algn="just">
              <a:spcBef>
                <a:spcPts val="1000"/>
              </a:spcBef>
              <a:buClr>
                <a:srgbClr val="000000"/>
              </a:buClr>
              <a:buFont typeface="Arial" panose="020B0604020202020204" pitchFamily="34" charset="0"/>
              <a:buChar char="•"/>
            </a:pPr>
            <a:r>
              <a:rPr lang="fr-FR" sz="1600" b="0" dirty="0" smtClean="0">
                <a:solidFill>
                  <a:srgbClr val="000000"/>
                </a:solidFill>
                <a:latin typeface="Arial" charset="0"/>
                <a:cs typeface="Arial" charset="0"/>
              </a:rPr>
              <a:t>Lancement </a:t>
            </a:r>
            <a:r>
              <a:rPr lang="fr-FR" sz="1600" b="0" dirty="0">
                <a:solidFill>
                  <a:srgbClr val="000000"/>
                </a:solidFill>
                <a:latin typeface="Arial" charset="0"/>
                <a:cs typeface="Arial" charset="0"/>
              </a:rPr>
              <a:t>des ateliers « outils numériques » </a:t>
            </a:r>
            <a:endParaRPr lang="fr-FR" sz="1600" b="1" dirty="0" smtClean="0">
              <a:solidFill>
                <a:srgbClr val="AC2444"/>
              </a:solidFill>
              <a:latin typeface="Arial" charset="0"/>
              <a:cs typeface="Arial" charset="0"/>
            </a:endParaRPr>
          </a:p>
          <a:p>
            <a:pPr algn="just" eaLnBrk="1" hangingPunct="1">
              <a:lnSpc>
                <a:spcPct val="90000"/>
              </a:lnSpc>
              <a:spcBef>
                <a:spcPts val="1000"/>
              </a:spcBef>
              <a:buSzPct val="100000"/>
            </a:pPr>
            <a:r>
              <a:rPr lang="fr-FR" sz="1800" b="1" dirty="0" smtClean="0">
                <a:solidFill>
                  <a:srgbClr val="AC2444"/>
                </a:solidFill>
                <a:latin typeface="Arial" charset="0"/>
                <a:cs typeface="Arial" charset="0"/>
              </a:rPr>
              <a:t>Personnes </a:t>
            </a:r>
            <a:r>
              <a:rPr lang="fr-FR" sz="1800" b="1" dirty="0">
                <a:solidFill>
                  <a:srgbClr val="AC2444"/>
                </a:solidFill>
                <a:latin typeface="Arial" charset="0"/>
                <a:cs typeface="Arial" charset="0"/>
              </a:rPr>
              <a:t>avec autisme et familles : </a:t>
            </a:r>
          </a:p>
          <a:p>
            <a:pPr algn="just" eaLnBrk="1" hangingPunct="1">
              <a:lnSpc>
                <a:spcPct val="90000"/>
              </a:lnSpc>
              <a:spcBef>
                <a:spcPts val="1000"/>
              </a:spcBef>
              <a:buClr>
                <a:srgbClr val="000000"/>
              </a:buClr>
              <a:buSzPct val="100000"/>
              <a:buFont typeface="Arial" charset="0"/>
              <a:buChar char="•"/>
            </a:pPr>
            <a:r>
              <a:rPr lang="fr-FR" sz="1600" b="0" dirty="0" smtClean="0">
                <a:solidFill>
                  <a:srgbClr val="000000"/>
                </a:solidFill>
                <a:latin typeface="Arial" charset="0"/>
                <a:cs typeface="Arial" charset="0"/>
              </a:rPr>
              <a:t>Poursuite </a:t>
            </a:r>
            <a:r>
              <a:rPr lang="fr-FR" sz="1600" b="0" dirty="0">
                <a:solidFill>
                  <a:srgbClr val="000000"/>
                </a:solidFill>
                <a:latin typeface="Arial" charset="0"/>
                <a:cs typeface="Arial" charset="0"/>
              </a:rPr>
              <a:t>des réseaux Informations et Echanges</a:t>
            </a:r>
          </a:p>
          <a:p>
            <a:pPr algn="just" eaLnBrk="1" hangingPunct="1">
              <a:lnSpc>
                <a:spcPct val="90000"/>
              </a:lnSpc>
              <a:spcBef>
                <a:spcPts val="1000"/>
              </a:spcBef>
              <a:buSzPct val="100000"/>
            </a:pPr>
            <a:r>
              <a:rPr lang="fr-FR" sz="1800" b="1" dirty="0">
                <a:solidFill>
                  <a:srgbClr val="AC2444"/>
                </a:solidFill>
                <a:latin typeface="Arial" charset="0"/>
                <a:cs typeface="Arial" charset="0"/>
              </a:rPr>
              <a:t>Soutien aux professionnels :</a:t>
            </a:r>
          </a:p>
          <a:p>
            <a:pPr algn="just" eaLnBrk="1" hangingPunct="1">
              <a:lnSpc>
                <a:spcPct val="90000"/>
              </a:lnSpc>
              <a:spcBef>
                <a:spcPts val="1000"/>
              </a:spcBef>
              <a:buClr>
                <a:srgbClr val="000000"/>
              </a:buClr>
              <a:buSzPct val="100000"/>
              <a:buFont typeface="Arial" charset="0"/>
              <a:buChar char="•"/>
            </a:pPr>
            <a:r>
              <a:rPr lang="fr-FR" sz="1600" b="0" dirty="0">
                <a:solidFill>
                  <a:srgbClr val="000000"/>
                </a:solidFill>
                <a:latin typeface="Arial" charset="0"/>
                <a:cs typeface="Arial" charset="0"/>
              </a:rPr>
              <a:t>Poursuite des interventions auprès des équipes en EMS </a:t>
            </a:r>
          </a:p>
          <a:p>
            <a:pPr algn="just" eaLnBrk="1" hangingPunct="1">
              <a:spcBef>
                <a:spcPts val="1000"/>
              </a:spcBef>
              <a:buClr>
                <a:srgbClr val="000000"/>
              </a:buClr>
              <a:buSzPct val="100000"/>
              <a:buFont typeface="Arial" charset="0"/>
              <a:buChar char="•"/>
            </a:pPr>
            <a:r>
              <a:rPr lang="fr-FR" sz="1600" b="0" dirty="0" smtClean="0">
                <a:solidFill>
                  <a:srgbClr val="000000"/>
                </a:solidFill>
                <a:latin typeface="Arial" charset="0"/>
                <a:cs typeface="Arial" charset="0"/>
              </a:rPr>
              <a:t>Diffusion d’outils </a:t>
            </a:r>
            <a:r>
              <a:rPr lang="fr-FR" sz="1600" b="0" dirty="0">
                <a:solidFill>
                  <a:srgbClr val="000000"/>
                </a:solidFill>
                <a:latin typeface="Arial" charset="0"/>
                <a:cs typeface="Arial" charset="0"/>
              </a:rPr>
              <a:t>pédagogiques pour les professionnels de terrain (jeux : « Vrai/faux » « Réserve énergétique », Guide d’accompagnement du lycéen avec TSA</a:t>
            </a:r>
            <a:r>
              <a:rPr lang="fr-FR" sz="1600" b="0" dirty="0" smtClean="0">
                <a:solidFill>
                  <a:srgbClr val="000000"/>
                </a:solidFill>
                <a:latin typeface="Arial" charset="0"/>
                <a:cs typeface="Arial" charset="0"/>
              </a:rPr>
              <a:t>). </a:t>
            </a:r>
            <a:endParaRPr lang="fr-FR" sz="1600" dirty="0">
              <a:solidFill>
                <a:srgbClr val="000000"/>
              </a:solidFill>
              <a:latin typeface="Arial" charset="0"/>
              <a:cs typeface="Arial" charset="0"/>
            </a:endParaRPr>
          </a:p>
          <a:p>
            <a:pPr algn="l">
              <a:lnSpc>
                <a:spcPct val="90000"/>
              </a:lnSpc>
              <a:spcBef>
                <a:spcPts val="1000"/>
              </a:spcBef>
            </a:pPr>
            <a:r>
              <a:rPr lang="fr-FR" sz="1800" dirty="0">
                <a:solidFill>
                  <a:srgbClr val="AC2444"/>
                </a:solidFill>
                <a:latin typeface="Arial" charset="0"/>
                <a:cs typeface="Arial" charset="0"/>
              </a:rPr>
              <a:t>I</a:t>
            </a:r>
            <a:r>
              <a:rPr lang="fr-FR" sz="1800" dirty="0" smtClean="0">
                <a:solidFill>
                  <a:srgbClr val="AC2444"/>
                </a:solidFill>
                <a:latin typeface="Arial" charset="0"/>
                <a:cs typeface="Arial" charset="0"/>
              </a:rPr>
              <a:t>nsertion professionnelle (Rêves </a:t>
            </a:r>
            <a:r>
              <a:rPr lang="fr-FR" sz="1800" dirty="0">
                <a:solidFill>
                  <a:srgbClr val="AC2444"/>
                </a:solidFill>
                <a:latin typeface="Arial" charset="0"/>
                <a:cs typeface="Arial" charset="0"/>
              </a:rPr>
              <a:t>de Bulles et </a:t>
            </a:r>
            <a:r>
              <a:rPr lang="fr-FR" sz="1800" dirty="0" smtClean="0">
                <a:solidFill>
                  <a:srgbClr val="AC2444"/>
                </a:solidFill>
                <a:latin typeface="Arial" charset="0"/>
                <a:cs typeface="Arial" charset="0"/>
              </a:rPr>
              <a:t>Emploi Accompagné Autisme 67) :</a:t>
            </a:r>
            <a:endParaRPr lang="fr-FR" sz="1800" dirty="0">
              <a:solidFill>
                <a:srgbClr val="AC2444"/>
              </a:solidFill>
              <a:latin typeface="Arial" charset="0"/>
              <a:cs typeface="Arial" charset="0"/>
            </a:endParaRPr>
          </a:p>
          <a:p>
            <a:pPr algn="l">
              <a:lnSpc>
                <a:spcPct val="90000"/>
              </a:lnSpc>
              <a:spcBef>
                <a:spcPts val="1000"/>
              </a:spcBef>
              <a:buClr>
                <a:srgbClr val="000000"/>
              </a:buClr>
              <a:buFont typeface="Arial" charset="0"/>
              <a:buChar char="•"/>
            </a:pPr>
            <a:r>
              <a:rPr lang="fr-FR" sz="1600" b="0" dirty="0">
                <a:solidFill>
                  <a:srgbClr val="000000"/>
                </a:solidFill>
                <a:latin typeface="Arial" charset="0"/>
                <a:cs typeface="Arial" charset="0"/>
              </a:rPr>
              <a:t>Réflexion sur la pérennisation du dispositif après la création du dispositif Emploi Accompagné Autisme </a:t>
            </a:r>
            <a:r>
              <a:rPr lang="fr-FR" sz="1600" b="0" dirty="0" smtClean="0">
                <a:solidFill>
                  <a:srgbClr val="000000"/>
                </a:solidFill>
                <a:latin typeface="Arial" charset="0"/>
                <a:cs typeface="Arial" charset="0"/>
              </a:rPr>
              <a:t>67</a:t>
            </a:r>
          </a:p>
          <a:p>
            <a:pPr algn="l">
              <a:lnSpc>
                <a:spcPct val="90000"/>
              </a:lnSpc>
              <a:spcBef>
                <a:spcPts val="1000"/>
              </a:spcBef>
              <a:buClr>
                <a:srgbClr val="000000"/>
              </a:buClr>
              <a:buFont typeface="Arial" charset="0"/>
              <a:buChar char="•"/>
            </a:pPr>
            <a:r>
              <a:rPr lang="fr-FR" sz="1600" b="0" dirty="0" smtClean="0">
                <a:solidFill>
                  <a:srgbClr val="000000"/>
                </a:solidFill>
                <a:latin typeface="Arial" charset="0"/>
                <a:cs typeface="Arial" charset="0"/>
              </a:rPr>
              <a:t>En partenariat avec le CRA NPDC, gestion du groupe thématique GNCRA « Insertion professionnelle des personnes avec TSA »</a:t>
            </a:r>
            <a:endParaRPr lang="fr-FR" sz="1600" b="0" dirty="0">
              <a:solidFill>
                <a:srgbClr val="000000"/>
              </a:solidFill>
              <a:latin typeface="Arial" charset="0"/>
              <a:cs typeface="Arial" charset="0"/>
            </a:endParaRPr>
          </a:p>
          <a:p>
            <a:pPr algn="l">
              <a:lnSpc>
                <a:spcPct val="90000"/>
              </a:lnSpc>
              <a:spcBef>
                <a:spcPts val="1000"/>
              </a:spcBef>
              <a:buClr>
                <a:srgbClr val="000000"/>
              </a:buClr>
              <a:buFont typeface="Arial" charset="0"/>
              <a:buChar char="•"/>
            </a:pPr>
            <a:r>
              <a:rPr lang="fr-FR" sz="1600" b="0" dirty="0" smtClean="0">
                <a:solidFill>
                  <a:srgbClr val="000000"/>
                </a:solidFill>
                <a:latin typeface="Arial" charset="0"/>
                <a:cs typeface="Arial" charset="0"/>
              </a:rPr>
              <a:t>Déploiement du KIT COM au niveau national, en lien avec la Délégation Interministérielle de la SN pour l’autisme </a:t>
            </a:r>
            <a:r>
              <a:rPr lang="fr-FR" sz="1600" b="0" dirty="0">
                <a:solidFill>
                  <a:srgbClr val="000000"/>
                </a:solidFill>
                <a:latin typeface="Arial" charset="0"/>
                <a:cs typeface="Arial" charset="0"/>
              </a:rPr>
              <a:t>: employeurs, personnes avec TSA, acteurs de l’insertion professionnelle, sanitaire et ESAT</a:t>
            </a:r>
          </a:p>
          <a:p>
            <a:pPr algn="just" eaLnBrk="1" hangingPunct="1">
              <a:lnSpc>
                <a:spcPct val="90000"/>
              </a:lnSpc>
              <a:spcBef>
                <a:spcPts val="1000"/>
              </a:spcBef>
              <a:buClr>
                <a:srgbClr val="000000"/>
              </a:buClr>
              <a:buSzPct val="100000"/>
              <a:buFont typeface="Arial" charset="0"/>
              <a:buNone/>
            </a:pPr>
            <a:endParaRPr lang="fr-FR" sz="1600" dirty="0">
              <a:solidFill>
                <a:srgbClr val="000000"/>
              </a:solidFill>
              <a:latin typeface="Arial" charset="0"/>
              <a:cs typeface="Arial" charset="0"/>
            </a:endParaRPr>
          </a:p>
          <a:p>
            <a:pPr eaLnBrk="1" hangingPunct="1">
              <a:lnSpc>
                <a:spcPct val="90000"/>
              </a:lnSpc>
              <a:spcBef>
                <a:spcPts val="1000"/>
              </a:spcBef>
              <a:buClr>
                <a:srgbClr val="000000"/>
              </a:buClr>
              <a:buSzPct val="100000"/>
              <a:buFont typeface="Arial" charset="0"/>
              <a:buNone/>
            </a:pPr>
            <a:endParaRPr lang="fr-FR" sz="1600" dirty="0">
              <a:solidFill>
                <a:srgbClr val="000000"/>
              </a:solidFill>
              <a:latin typeface="Arial" charset="0"/>
              <a:cs typeface="Arial" charset="0"/>
            </a:endParaRPr>
          </a:p>
        </p:txBody>
      </p:sp>
      <p:sp>
        <p:nvSpPr>
          <p:cNvPr id="2" name="Espace réservé du numéro de diapositive 1"/>
          <p:cNvSpPr>
            <a:spLocks noGrp="1"/>
          </p:cNvSpPr>
          <p:nvPr>
            <p:ph type="sldNum" idx="12"/>
          </p:nvPr>
        </p:nvSpPr>
        <p:spPr/>
        <p:txBody>
          <a:bodyPr/>
          <a:lstStyle/>
          <a:p>
            <a:pPr>
              <a:defRPr/>
            </a:pPr>
            <a:fld id="{E7A68196-EC8F-4614-919B-68EBE2D64F85}" type="slidenum">
              <a:rPr lang="fr-FR" altLang="fr-FR" smtClean="0"/>
              <a:pPr>
                <a:defRPr/>
              </a:pPr>
              <a:t>39</a:t>
            </a:fld>
            <a:endParaRPr lang="fr-FR" altLang="fr-FR"/>
          </a:p>
        </p:txBody>
      </p:sp>
    </p:spTree>
    <p:extLst>
      <p:ext uri="{BB962C8B-B14F-4D97-AF65-F5344CB8AC3E}">
        <p14:creationId xmlns:p14="http://schemas.microsoft.com/office/powerpoint/2010/main" val="144937118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1219200" y="914400"/>
            <a:ext cx="6838950" cy="1470025"/>
          </a:xfrm>
          <a:extLst>
            <a:ext uri="{91240B29-F687-4F45-9708-019B960494DF}">
              <a14:hiddenLine xmlns:a14="http://schemas.microsoft.com/office/drawing/2010/main" w="9525" cap="flat">
                <a:solidFill>
                  <a:srgbClr val="808080"/>
                </a:solidFill>
                <a:round/>
                <a:headEnd/>
                <a:tailEnd/>
              </a14:hiddenLine>
            </a:ext>
          </a:extLst>
        </p:spPr>
        <p:txBody>
          <a:bodyP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altLang="fr-FR" sz="2400" b="1" smtClean="0"/>
              <a:t/>
            </a:r>
            <a:br>
              <a:rPr lang="fr-FR" altLang="fr-FR" sz="2400" b="1" smtClean="0"/>
            </a:br>
            <a:r>
              <a:rPr lang="fr-FR" altLang="fr-FR" sz="2400" b="1" smtClean="0"/>
              <a:t/>
            </a:r>
            <a:br>
              <a:rPr lang="fr-FR" altLang="fr-FR" sz="2400" b="1" smtClean="0"/>
            </a:br>
            <a:r>
              <a:rPr lang="fr-FR" altLang="fr-FR" sz="2400" b="1" smtClean="0"/>
              <a:t/>
            </a:r>
            <a:br>
              <a:rPr lang="fr-FR" altLang="fr-FR" sz="2400" b="1" smtClean="0"/>
            </a:br>
            <a:r>
              <a:rPr lang="fr-FR" altLang="fr-FR" sz="2400" b="1" smtClean="0"/>
              <a:t>INFORMATION ET CONSEIL POUR TOUTES PERSONNES CONCERNÉES PAR L’AUTISME ET LES TED (HORS CENTRE DE DOCUMENTATION)</a:t>
            </a:r>
            <a:br>
              <a:rPr lang="fr-FR" altLang="fr-FR" sz="2400" b="1" smtClean="0"/>
            </a:br>
            <a:endParaRPr lang="fr-FR" altLang="fr-FR" sz="2400" b="1" smtClean="0"/>
          </a:p>
        </p:txBody>
      </p:sp>
      <p:pic>
        <p:nvPicPr>
          <p:cNvPr id="6146" name="Picture 2"/>
          <p:cNvPicPr>
            <a:picLocks noChangeAspect="1" noChangeArrowheads="1"/>
          </p:cNvPicPr>
          <p:nvPr/>
        </p:nvPicPr>
        <p:blipFill>
          <a:blip r:embed="rId3"/>
          <a:srcRect/>
          <a:stretch>
            <a:fillRect/>
          </a:stretch>
        </p:blipFill>
        <p:spPr bwMode="auto">
          <a:xfrm>
            <a:off x="2622550" y="3429000"/>
            <a:ext cx="3625850" cy="1320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4193977" y="1910358"/>
            <a:ext cx="752475" cy="914281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9459" name="Text Box 3"/>
          <p:cNvSpPr txBox="1">
            <a:spLocks noChangeArrowheads="1"/>
          </p:cNvSpPr>
          <p:nvPr/>
        </p:nvSpPr>
        <p:spPr bwMode="auto">
          <a:xfrm>
            <a:off x="179512" y="116632"/>
            <a:ext cx="8962108" cy="65527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215900" indent="-215900">
              <a:tabLst>
                <a:tab pos="685800" algn="l"/>
                <a:tab pos="1600200" algn="l"/>
                <a:tab pos="2514600" algn="l"/>
                <a:tab pos="3429000" algn="l"/>
                <a:tab pos="4343400" algn="l"/>
                <a:tab pos="5257800" algn="l"/>
                <a:tab pos="6172200" algn="l"/>
                <a:tab pos="7086600" algn="l"/>
                <a:tab pos="8001000" algn="l"/>
                <a:tab pos="8915400" algn="l"/>
                <a:tab pos="9829800" algn="l"/>
                <a:tab pos="10134600" algn="l"/>
                <a:tab pos="10858500" algn="l"/>
              </a:tabLst>
              <a:defRPr sz="2400">
                <a:solidFill>
                  <a:schemeClr val="bg1"/>
                </a:solidFill>
                <a:latin typeface="Calibri" charset="0"/>
                <a:ea typeface="Microsoft YaHei" charset="0"/>
                <a:cs typeface="Microsoft YaHei" charset="0"/>
              </a:defRPr>
            </a:lvl1pPr>
            <a:lvl2pPr>
              <a:tabLst>
                <a:tab pos="685800" algn="l"/>
                <a:tab pos="1600200" algn="l"/>
                <a:tab pos="2514600" algn="l"/>
                <a:tab pos="3429000" algn="l"/>
                <a:tab pos="4343400" algn="l"/>
                <a:tab pos="5257800" algn="l"/>
                <a:tab pos="6172200" algn="l"/>
                <a:tab pos="7086600" algn="l"/>
                <a:tab pos="8001000" algn="l"/>
                <a:tab pos="8915400" algn="l"/>
                <a:tab pos="9829800" algn="l"/>
                <a:tab pos="10134600" algn="l"/>
                <a:tab pos="10858500" algn="l"/>
              </a:tabLst>
              <a:defRPr sz="2400">
                <a:solidFill>
                  <a:schemeClr val="bg1"/>
                </a:solidFill>
                <a:latin typeface="Calibri" charset="0"/>
                <a:ea typeface="Microsoft YaHei" charset="0"/>
                <a:cs typeface="Microsoft YaHei" charset="0"/>
              </a:defRPr>
            </a:lvl2pPr>
            <a:lvl3pPr>
              <a:tabLst>
                <a:tab pos="685800" algn="l"/>
                <a:tab pos="1600200" algn="l"/>
                <a:tab pos="2514600" algn="l"/>
                <a:tab pos="3429000" algn="l"/>
                <a:tab pos="4343400" algn="l"/>
                <a:tab pos="5257800" algn="l"/>
                <a:tab pos="6172200" algn="l"/>
                <a:tab pos="7086600" algn="l"/>
                <a:tab pos="8001000" algn="l"/>
                <a:tab pos="8915400" algn="l"/>
                <a:tab pos="9829800" algn="l"/>
                <a:tab pos="10134600" algn="l"/>
                <a:tab pos="10858500" algn="l"/>
              </a:tabLst>
              <a:defRPr sz="2400">
                <a:solidFill>
                  <a:schemeClr val="bg1"/>
                </a:solidFill>
                <a:latin typeface="Calibri" charset="0"/>
                <a:ea typeface="Microsoft YaHei" charset="0"/>
                <a:cs typeface="Microsoft YaHei" charset="0"/>
              </a:defRPr>
            </a:lvl3pPr>
            <a:lvl4pPr>
              <a:tabLst>
                <a:tab pos="685800" algn="l"/>
                <a:tab pos="1600200" algn="l"/>
                <a:tab pos="2514600" algn="l"/>
                <a:tab pos="3429000" algn="l"/>
                <a:tab pos="4343400" algn="l"/>
                <a:tab pos="5257800" algn="l"/>
                <a:tab pos="6172200" algn="l"/>
                <a:tab pos="7086600" algn="l"/>
                <a:tab pos="8001000" algn="l"/>
                <a:tab pos="8915400" algn="l"/>
                <a:tab pos="9829800" algn="l"/>
                <a:tab pos="10134600" algn="l"/>
                <a:tab pos="10858500" algn="l"/>
              </a:tabLst>
              <a:defRPr sz="2400">
                <a:solidFill>
                  <a:schemeClr val="bg1"/>
                </a:solidFill>
                <a:latin typeface="Calibri" charset="0"/>
                <a:ea typeface="Microsoft YaHei" charset="0"/>
                <a:cs typeface="Microsoft YaHei" charset="0"/>
              </a:defRPr>
            </a:lvl4pPr>
            <a:lvl5pPr>
              <a:tabLst>
                <a:tab pos="685800" algn="l"/>
                <a:tab pos="1600200" algn="l"/>
                <a:tab pos="2514600" algn="l"/>
                <a:tab pos="3429000" algn="l"/>
                <a:tab pos="4343400" algn="l"/>
                <a:tab pos="5257800" algn="l"/>
                <a:tab pos="6172200" algn="l"/>
                <a:tab pos="7086600" algn="l"/>
                <a:tab pos="8001000" algn="l"/>
                <a:tab pos="8915400" algn="l"/>
                <a:tab pos="9829800" algn="l"/>
                <a:tab pos="10134600" algn="l"/>
                <a:tab pos="10858500" algn="l"/>
              </a:tabLst>
              <a:defRPr sz="2400">
                <a:solidFill>
                  <a:schemeClr val="bg1"/>
                </a:solidFill>
                <a:latin typeface="Calibri" charset="0"/>
                <a:ea typeface="Microsoft YaHei" charset="0"/>
                <a:cs typeface="Microsoft YaHei" charset="0"/>
              </a:defRPr>
            </a:lvl5pPr>
            <a:lvl6pPr marL="2514600" indent="-228600" defTabSz="449263" eaLnBrk="0" fontAlgn="base" hangingPunct="0">
              <a:spcBef>
                <a:spcPct val="0"/>
              </a:spcBef>
              <a:spcAft>
                <a:spcPct val="0"/>
              </a:spcAft>
              <a:tabLst>
                <a:tab pos="685800" algn="l"/>
                <a:tab pos="1600200" algn="l"/>
                <a:tab pos="2514600" algn="l"/>
                <a:tab pos="3429000" algn="l"/>
                <a:tab pos="4343400" algn="l"/>
                <a:tab pos="5257800" algn="l"/>
                <a:tab pos="6172200" algn="l"/>
                <a:tab pos="7086600" algn="l"/>
                <a:tab pos="8001000" algn="l"/>
                <a:tab pos="8915400" algn="l"/>
                <a:tab pos="9829800" algn="l"/>
                <a:tab pos="10134600" algn="l"/>
                <a:tab pos="10858500" algn="l"/>
              </a:tabLst>
              <a:defRPr sz="2400">
                <a:solidFill>
                  <a:schemeClr val="bg1"/>
                </a:solidFill>
                <a:latin typeface="Calibri" charset="0"/>
                <a:ea typeface="Microsoft YaHei" charset="0"/>
                <a:cs typeface="Microsoft YaHei" charset="0"/>
              </a:defRPr>
            </a:lvl6pPr>
            <a:lvl7pPr marL="2971800" indent="-228600" defTabSz="449263" eaLnBrk="0" fontAlgn="base" hangingPunct="0">
              <a:spcBef>
                <a:spcPct val="0"/>
              </a:spcBef>
              <a:spcAft>
                <a:spcPct val="0"/>
              </a:spcAft>
              <a:tabLst>
                <a:tab pos="685800" algn="l"/>
                <a:tab pos="1600200" algn="l"/>
                <a:tab pos="2514600" algn="l"/>
                <a:tab pos="3429000" algn="l"/>
                <a:tab pos="4343400" algn="l"/>
                <a:tab pos="5257800" algn="l"/>
                <a:tab pos="6172200" algn="l"/>
                <a:tab pos="7086600" algn="l"/>
                <a:tab pos="8001000" algn="l"/>
                <a:tab pos="8915400" algn="l"/>
                <a:tab pos="9829800" algn="l"/>
                <a:tab pos="10134600" algn="l"/>
                <a:tab pos="10858500" algn="l"/>
              </a:tabLst>
              <a:defRPr sz="2400">
                <a:solidFill>
                  <a:schemeClr val="bg1"/>
                </a:solidFill>
                <a:latin typeface="Calibri" charset="0"/>
                <a:ea typeface="Microsoft YaHei" charset="0"/>
                <a:cs typeface="Microsoft YaHei" charset="0"/>
              </a:defRPr>
            </a:lvl7pPr>
            <a:lvl8pPr marL="3429000" indent="-228600" defTabSz="449263" eaLnBrk="0" fontAlgn="base" hangingPunct="0">
              <a:spcBef>
                <a:spcPct val="0"/>
              </a:spcBef>
              <a:spcAft>
                <a:spcPct val="0"/>
              </a:spcAft>
              <a:tabLst>
                <a:tab pos="685800" algn="l"/>
                <a:tab pos="1600200" algn="l"/>
                <a:tab pos="2514600" algn="l"/>
                <a:tab pos="3429000" algn="l"/>
                <a:tab pos="4343400" algn="l"/>
                <a:tab pos="5257800" algn="l"/>
                <a:tab pos="6172200" algn="l"/>
                <a:tab pos="7086600" algn="l"/>
                <a:tab pos="8001000" algn="l"/>
                <a:tab pos="8915400" algn="l"/>
                <a:tab pos="9829800" algn="l"/>
                <a:tab pos="10134600" algn="l"/>
                <a:tab pos="10858500" algn="l"/>
              </a:tabLst>
              <a:defRPr sz="2400">
                <a:solidFill>
                  <a:schemeClr val="bg1"/>
                </a:solidFill>
                <a:latin typeface="Calibri" charset="0"/>
                <a:ea typeface="Microsoft YaHei" charset="0"/>
                <a:cs typeface="Microsoft YaHei" charset="0"/>
              </a:defRPr>
            </a:lvl8pPr>
            <a:lvl9pPr marL="3886200" indent="-228600" defTabSz="449263" eaLnBrk="0" fontAlgn="base" hangingPunct="0">
              <a:spcBef>
                <a:spcPct val="0"/>
              </a:spcBef>
              <a:spcAft>
                <a:spcPct val="0"/>
              </a:spcAft>
              <a:tabLst>
                <a:tab pos="685800" algn="l"/>
                <a:tab pos="1600200" algn="l"/>
                <a:tab pos="2514600" algn="l"/>
                <a:tab pos="3429000" algn="l"/>
                <a:tab pos="4343400" algn="l"/>
                <a:tab pos="5257800" algn="l"/>
                <a:tab pos="6172200" algn="l"/>
                <a:tab pos="7086600" algn="l"/>
                <a:tab pos="8001000" algn="l"/>
                <a:tab pos="8915400" algn="l"/>
                <a:tab pos="9829800" algn="l"/>
                <a:tab pos="10134600" algn="l"/>
                <a:tab pos="10858500" algn="l"/>
              </a:tabLst>
              <a:defRPr sz="2400">
                <a:solidFill>
                  <a:schemeClr val="bg1"/>
                </a:solidFill>
                <a:latin typeface="Calibri" charset="0"/>
                <a:ea typeface="Microsoft YaHei" charset="0"/>
                <a:cs typeface="Microsoft YaHei" charset="0"/>
              </a:defRPr>
            </a:lvl9pPr>
          </a:lstStyle>
          <a:p>
            <a:pPr algn="just">
              <a:lnSpc>
                <a:spcPct val="90000"/>
              </a:lnSpc>
              <a:spcBef>
                <a:spcPts val="1000"/>
              </a:spcBef>
              <a:buClr>
                <a:srgbClr val="000000"/>
              </a:buClr>
            </a:pPr>
            <a:r>
              <a:rPr lang="fr-FR" sz="1800" dirty="0">
                <a:solidFill>
                  <a:srgbClr val="AC2444"/>
                </a:solidFill>
                <a:latin typeface="Arial" charset="0"/>
                <a:cs typeface="Arial" charset="0"/>
              </a:rPr>
              <a:t>Autres projets : </a:t>
            </a:r>
          </a:p>
          <a:p>
            <a:pPr marL="285750" indent="-285750" algn="just">
              <a:lnSpc>
                <a:spcPct val="90000"/>
              </a:lnSpc>
              <a:spcBef>
                <a:spcPts val="1000"/>
              </a:spcBef>
              <a:buClr>
                <a:srgbClr val="000000"/>
              </a:buClr>
              <a:buFont typeface="Arial" panose="020B0604020202020204" pitchFamily="34" charset="0"/>
              <a:buChar char="•"/>
            </a:pPr>
            <a:r>
              <a:rPr lang="fr-FR" sz="1600" dirty="0">
                <a:solidFill>
                  <a:schemeClr val="tx1"/>
                </a:solidFill>
                <a:latin typeface="Arial" charset="0"/>
                <a:cs typeface="Arial" charset="0"/>
              </a:rPr>
              <a:t>« Dispositif ambulatoire d’accompagnement et de soins pour personnes avec TSA de + de 16 ans ».</a:t>
            </a:r>
            <a:r>
              <a:rPr lang="fr-FR" sz="1600" b="0" dirty="0">
                <a:solidFill>
                  <a:schemeClr val="tx1"/>
                </a:solidFill>
                <a:latin typeface="Arial" charset="0"/>
                <a:cs typeface="Arial" charset="0"/>
              </a:rPr>
              <a:t> Partenariat EPSAN (G03-CRA A 67) – Centre </a:t>
            </a:r>
            <a:r>
              <a:rPr lang="fr-FR" sz="1600" b="0" dirty="0" err="1">
                <a:solidFill>
                  <a:schemeClr val="tx1"/>
                </a:solidFill>
                <a:latin typeface="Arial" charset="0"/>
                <a:cs typeface="Arial" charset="0"/>
              </a:rPr>
              <a:t>Harthouse</a:t>
            </a:r>
            <a:r>
              <a:rPr lang="fr-FR" sz="1600" b="0" dirty="0">
                <a:solidFill>
                  <a:schemeClr val="tx1"/>
                </a:solidFill>
                <a:latin typeface="Arial" charset="0"/>
                <a:cs typeface="Arial" charset="0"/>
              </a:rPr>
              <a:t> – Autisme Alsace. Rencontre avec l’ARS, MDPH, Association de famille, dispositif DITEP.</a:t>
            </a:r>
          </a:p>
          <a:p>
            <a:pPr marL="285750" indent="-285750" algn="just">
              <a:lnSpc>
                <a:spcPct val="90000"/>
              </a:lnSpc>
              <a:spcBef>
                <a:spcPts val="1000"/>
              </a:spcBef>
              <a:buClr>
                <a:srgbClr val="000000"/>
              </a:buClr>
              <a:buFont typeface="Arial" panose="020B0604020202020204" pitchFamily="34" charset="0"/>
              <a:buChar char="•"/>
            </a:pPr>
            <a:r>
              <a:rPr lang="fr-FR" sz="1600" b="0" dirty="0">
                <a:solidFill>
                  <a:schemeClr val="tx1"/>
                </a:solidFill>
                <a:latin typeface="Arial" charset="0"/>
                <a:cs typeface="Arial" charset="0"/>
              </a:rPr>
              <a:t>Création d’un </a:t>
            </a:r>
            <a:r>
              <a:rPr lang="fr-FR" sz="1600" dirty="0">
                <a:solidFill>
                  <a:schemeClr val="tx1"/>
                </a:solidFill>
                <a:latin typeface="Arial" charset="0"/>
                <a:cs typeface="Arial" charset="0"/>
              </a:rPr>
              <a:t>groupe de travail Education nationale / CRA </a:t>
            </a:r>
            <a:r>
              <a:rPr lang="fr-FR" sz="1600" b="0" dirty="0">
                <a:solidFill>
                  <a:schemeClr val="tx1"/>
                </a:solidFill>
                <a:latin typeface="Arial" charset="0"/>
                <a:cs typeface="Arial" charset="0"/>
              </a:rPr>
              <a:t>(E67 et A67) concernant l’orientation scolaire et professionnelle des élèves avec TSA</a:t>
            </a:r>
            <a:endParaRPr lang="fr-FR" sz="1600" dirty="0">
              <a:solidFill>
                <a:schemeClr val="tx1"/>
              </a:solidFill>
              <a:latin typeface="Arial" charset="0"/>
              <a:cs typeface="Arial" charset="0"/>
            </a:endParaRPr>
          </a:p>
          <a:p>
            <a:pPr marL="285750" indent="-285750" algn="just">
              <a:lnSpc>
                <a:spcPct val="90000"/>
              </a:lnSpc>
              <a:spcBef>
                <a:spcPts val="1000"/>
              </a:spcBef>
              <a:buClr>
                <a:srgbClr val="000000"/>
              </a:buClr>
              <a:buFont typeface="Arial" panose="020B0604020202020204" pitchFamily="34" charset="0"/>
              <a:buChar char="•"/>
            </a:pPr>
            <a:r>
              <a:rPr lang="fr-FR" sz="1600" b="0" dirty="0">
                <a:solidFill>
                  <a:schemeClr val="tx1"/>
                </a:solidFill>
                <a:latin typeface="Arial" charset="0"/>
                <a:cs typeface="Arial" charset="0"/>
              </a:rPr>
              <a:t>Projet </a:t>
            </a:r>
            <a:r>
              <a:rPr lang="fr-FR" sz="1600" dirty="0">
                <a:solidFill>
                  <a:schemeClr val="tx1"/>
                </a:solidFill>
                <a:latin typeface="Arial" charset="0"/>
                <a:cs typeface="Arial" charset="0"/>
              </a:rPr>
              <a:t>« Loisirs-culture-sport-vacances »des personnes avec </a:t>
            </a:r>
            <a:r>
              <a:rPr lang="fr-FR" sz="1600" dirty="0" smtClean="0">
                <a:solidFill>
                  <a:schemeClr val="tx1"/>
                </a:solidFill>
                <a:latin typeface="Arial" charset="0"/>
                <a:cs typeface="Arial" charset="0"/>
              </a:rPr>
              <a:t>TSA » </a:t>
            </a:r>
            <a:r>
              <a:rPr lang="fr-FR" sz="1600" b="0" dirty="0">
                <a:solidFill>
                  <a:schemeClr val="tx1"/>
                </a:solidFill>
                <a:latin typeface="Arial" charset="0"/>
                <a:cs typeface="Arial" charset="0"/>
              </a:rPr>
              <a:t>(E67, A67 et AIDA)</a:t>
            </a:r>
          </a:p>
          <a:p>
            <a:pPr marL="285750" indent="-285750" algn="just">
              <a:lnSpc>
                <a:spcPct val="90000"/>
              </a:lnSpc>
              <a:spcBef>
                <a:spcPts val="1000"/>
              </a:spcBef>
              <a:buClr>
                <a:srgbClr val="000000"/>
              </a:buClr>
              <a:buFont typeface="Arial" panose="020B0604020202020204" pitchFamily="34" charset="0"/>
              <a:buChar char="•"/>
            </a:pPr>
            <a:r>
              <a:rPr lang="fr-FR" sz="1600" b="0" dirty="0">
                <a:solidFill>
                  <a:schemeClr val="tx1"/>
                </a:solidFill>
                <a:latin typeface="Arial" charset="0"/>
                <a:cs typeface="Arial" charset="0"/>
              </a:rPr>
              <a:t>Projet de formation des professionnels des </a:t>
            </a:r>
            <a:r>
              <a:rPr lang="fr-FR" sz="1600" dirty="0">
                <a:solidFill>
                  <a:schemeClr val="tx1"/>
                </a:solidFill>
                <a:latin typeface="Arial" charset="0"/>
                <a:cs typeface="Arial" charset="0"/>
              </a:rPr>
              <a:t>ESAT</a:t>
            </a:r>
            <a:r>
              <a:rPr lang="fr-FR" sz="1600" b="0" dirty="0">
                <a:solidFill>
                  <a:schemeClr val="tx1"/>
                </a:solidFill>
                <a:latin typeface="Arial" charset="0"/>
                <a:cs typeface="Arial" charset="0"/>
              </a:rPr>
              <a:t> (formation de base et approfondissement)</a:t>
            </a:r>
          </a:p>
          <a:p>
            <a:pPr marL="285750" indent="-285750" algn="just">
              <a:lnSpc>
                <a:spcPct val="90000"/>
              </a:lnSpc>
              <a:spcBef>
                <a:spcPts val="1000"/>
              </a:spcBef>
              <a:buClr>
                <a:srgbClr val="000000"/>
              </a:buClr>
              <a:buFont typeface="Arial" panose="020B0604020202020204" pitchFamily="34" charset="0"/>
              <a:buChar char="•"/>
            </a:pPr>
            <a:r>
              <a:rPr lang="fr-FR" sz="1600" b="0" dirty="0" smtClean="0">
                <a:solidFill>
                  <a:schemeClr val="tx1"/>
                </a:solidFill>
                <a:latin typeface="Arial" charset="0"/>
                <a:cs typeface="Arial" charset="0"/>
              </a:rPr>
              <a:t>GEM</a:t>
            </a:r>
            <a:endParaRPr lang="fr-FR" sz="1800" dirty="0" smtClean="0">
              <a:solidFill>
                <a:srgbClr val="AC2444"/>
              </a:solidFill>
              <a:latin typeface="Arial" charset="0"/>
              <a:cs typeface="Arial" charset="0"/>
            </a:endParaRPr>
          </a:p>
          <a:p>
            <a:pPr algn="just">
              <a:lnSpc>
                <a:spcPct val="90000"/>
              </a:lnSpc>
              <a:spcBef>
                <a:spcPts val="1000"/>
              </a:spcBef>
              <a:buClr>
                <a:srgbClr val="000000"/>
              </a:buClr>
            </a:pPr>
            <a:r>
              <a:rPr lang="fr-FR" sz="1800" dirty="0" smtClean="0">
                <a:solidFill>
                  <a:srgbClr val="AC2444"/>
                </a:solidFill>
                <a:latin typeface="Arial" charset="0"/>
                <a:cs typeface="Arial" charset="0"/>
              </a:rPr>
              <a:t>Partenariats </a:t>
            </a:r>
            <a:r>
              <a:rPr lang="fr-FR" sz="1800" dirty="0">
                <a:solidFill>
                  <a:srgbClr val="AC2444"/>
                </a:solidFill>
                <a:latin typeface="Arial" charset="0"/>
                <a:cs typeface="Arial" charset="0"/>
              </a:rPr>
              <a:t>:</a:t>
            </a:r>
          </a:p>
          <a:p>
            <a:pPr algn="just">
              <a:lnSpc>
                <a:spcPct val="90000"/>
              </a:lnSpc>
              <a:spcBef>
                <a:spcPts val="1000"/>
              </a:spcBef>
              <a:buClr>
                <a:srgbClr val="000000"/>
              </a:buClr>
              <a:buFont typeface="Arial" charset="0"/>
              <a:buChar char="•"/>
            </a:pPr>
            <a:r>
              <a:rPr lang="fr-FR" sz="1600" dirty="0">
                <a:solidFill>
                  <a:schemeClr val="tx1"/>
                </a:solidFill>
                <a:latin typeface="Arial" charset="0"/>
                <a:cs typeface="Arial" charset="0"/>
              </a:rPr>
              <a:t>EPSAN-G03-CRA / Centre d’</a:t>
            </a:r>
            <a:r>
              <a:rPr lang="fr-FR" sz="1600" dirty="0" err="1">
                <a:solidFill>
                  <a:schemeClr val="tx1"/>
                </a:solidFill>
                <a:latin typeface="Arial" charset="0"/>
                <a:cs typeface="Arial" charset="0"/>
              </a:rPr>
              <a:t>Harthouse</a:t>
            </a:r>
            <a:r>
              <a:rPr lang="fr-FR" sz="1600" dirty="0">
                <a:solidFill>
                  <a:schemeClr val="tx1"/>
                </a:solidFill>
                <a:latin typeface="Arial" charset="0"/>
                <a:cs typeface="Arial" charset="0"/>
              </a:rPr>
              <a:t> / Autisme Alsace :</a:t>
            </a:r>
            <a:r>
              <a:rPr lang="fr-FR" sz="1600" b="0" dirty="0">
                <a:solidFill>
                  <a:schemeClr val="tx1"/>
                </a:solidFill>
                <a:latin typeface="Arial" charset="0"/>
                <a:cs typeface="Arial" charset="0"/>
              </a:rPr>
              <a:t> lancement du projet « </a:t>
            </a:r>
            <a:r>
              <a:rPr lang="fr-FR" sz="1600" b="0" dirty="0" smtClean="0">
                <a:solidFill>
                  <a:schemeClr val="tx1"/>
                </a:solidFill>
                <a:latin typeface="Arial" charset="0"/>
                <a:cs typeface="Arial" charset="0"/>
              </a:rPr>
              <a:t>dispositif ambulatoire </a:t>
            </a:r>
            <a:r>
              <a:rPr lang="fr-FR" sz="1600" b="0" dirty="0">
                <a:solidFill>
                  <a:schemeClr val="tx1"/>
                </a:solidFill>
                <a:latin typeface="Arial" charset="0"/>
                <a:cs typeface="Arial" charset="0"/>
              </a:rPr>
              <a:t>d’accompagnement et de soins pour personnes avec TSA de plus de 16 ans </a:t>
            </a:r>
            <a:r>
              <a:rPr lang="fr-FR" sz="1600" b="0" dirty="0" smtClean="0">
                <a:solidFill>
                  <a:schemeClr val="tx1"/>
                </a:solidFill>
                <a:latin typeface="Arial" charset="0"/>
                <a:cs typeface="Arial" charset="0"/>
              </a:rPr>
              <a:t>».</a:t>
            </a:r>
          </a:p>
          <a:p>
            <a:pPr algn="just">
              <a:lnSpc>
                <a:spcPct val="90000"/>
              </a:lnSpc>
              <a:spcBef>
                <a:spcPts val="1000"/>
              </a:spcBef>
              <a:buClr>
                <a:srgbClr val="000000"/>
              </a:buClr>
              <a:buFont typeface="Arial" charset="0"/>
              <a:buChar char="•"/>
            </a:pPr>
            <a:r>
              <a:rPr lang="fr-FR" sz="1600" dirty="0" smtClean="0">
                <a:solidFill>
                  <a:schemeClr val="tx1"/>
                </a:solidFill>
                <a:latin typeface="Arial" charset="0"/>
                <a:cs typeface="Arial" charset="0"/>
              </a:rPr>
              <a:t>Emploi </a:t>
            </a:r>
            <a:r>
              <a:rPr lang="fr-FR" sz="1600" dirty="0">
                <a:solidFill>
                  <a:schemeClr val="tx1"/>
                </a:solidFill>
                <a:latin typeface="Arial" charset="0"/>
                <a:cs typeface="Arial" charset="0"/>
              </a:rPr>
              <a:t>Accompagné Autisme 67 </a:t>
            </a:r>
            <a:r>
              <a:rPr lang="fr-FR" sz="1600" b="0" dirty="0">
                <a:solidFill>
                  <a:schemeClr val="tx1"/>
                </a:solidFill>
                <a:latin typeface="Arial" charset="0"/>
                <a:cs typeface="Arial" charset="0"/>
              </a:rPr>
              <a:t>: réflexion sur la poursuite du partenariat, comité de pilotage</a:t>
            </a:r>
            <a:r>
              <a:rPr lang="fr-FR" sz="1600" dirty="0">
                <a:solidFill>
                  <a:schemeClr val="tx1"/>
                </a:solidFill>
                <a:latin typeface="Arial" charset="0"/>
                <a:cs typeface="Arial" charset="0"/>
              </a:rPr>
              <a:t>, </a:t>
            </a:r>
            <a:endParaRPr lang="fr-FR" sz="1600" dirty="0">
              <a:solidFill>
                <a:srgbClr val="AC2444"/>
              </a:solidFill>
              <a:latin typeface="Arial" charset="0"/>
              <a:cs typeface="Arial" charset="0"/>
            </a:endParaRPr>
          </a:p>
          <a:p>
            <a:pPr algn="just" eaLnBrk="1" hangingPunct="1">
              <a:lnSpc>
                <a:spcPct val="90000"/>
              </a:lnSpc>
              <a:spcBef>
                <a:spcPts val="1000"/>
              </a:spcBef>
              <a:buClr>
                <a:srgbClr val="000000"/>
              </a:buClr>
              <a:buSzPct val="45000"/>
              <a:buFont typeface="Wingdings" charset="0"/>
              <a:buChar char=""/>
            </a:pPr>
            <a:r>
              <a:rPr lang="fr-FR" sz="1600" dirty="0">
                <a:solidFill>
                  <a:srgbClr val="000000"/>
                </a:solidFill>
                <a:latin typeface="Arial" charset="0"/>
                <a:cs typeface="Arial" charset="0"/>
              </a:rPr>
              <a:t>EMA 67 : </a:t>
            </a:r>
            <a:r>
              <a:rPr lang="fr-FR" sz="1600" b="0" dirty="0">
                <a:solidFill>
                  <a:srgbClr val="000000"/>
                </a:solidFill>
                <a:latin typeface="Arial" charset="0"/>
                <a:cs typeface="Arial" charset="0"/>
              </a:rPr>
              <a:t>réunion « Echange d’expérience »</a:t>
            </a:r>
            <a:r>
              <a:rPr lang="fr-FR" sz="1600" dirty="0">
                <a:solidFill>
                  <a:srgbClr val="000000"/>
                </a:solidFill>
                <a:latin typeface="Arial" charset="0"/>
                <a:cs typeface="Arial" charset="0"/>
              </a:rPr>
              <a:t> </a:t>
            </a:r>
            <a:r>
              <a:rPr lang="fr-FR" sz="1600" b="0" dirty="0">
                <a:solidFill>
                  <a:srgbClr val="000000"/>
                </a:solidFill>
                <a:latin typeface="Arial" charset="0"/>
                <a:cs typeface="Arial" charset="0"/>
              </a:rPr>
              <a:t>, Comité de suivi, EPE MDPH</a:t>
            </a:r>
          </a:p>
          <a:p>
            <a:pPr algn="just" eaLnBrk="1" hangingPunct="1">
              <a:lnSpc>
                <a:spcPct val="90000"/>
              </a:lnSpc>
              <a:spcBef>
                <a:spcPts val="1000"/>
              </a:spcBef>
              <a:buClr>
                <a:srgbClr val="000000"/>
              </a:buClr>
              <a:buSzPct val="45000"/>
              <a:buFont typeface="Wingdings" charset="0"/>
              <a:buChar char=""/>
            </a:pPr>
            <a:r>
              <a:rPr lang="fr-FR" sz="1600" dirty="0">
                <a:solidFill>
                  <a:srgbClr val="000000"/>
                </a:solidFill>
                <a:latin typeface="Arial" charset="0"/>
                <a:cs typeface="Arial" charset="0"/>
              </a:rPr>
              <a:t>SESSAD 16/25 TSA : </a:t>
            </a:r>
            <a:r>
              <a:rPr lang="fr-FR" sz="1600" b="0" dirty="0">
                <a:solidFill>
                  <a:srgbClr val="000000"/>
                </a:solidFill>
                <a:latin typeface="Arial" charset="0"/>
                <a:cs typeface="Arial" charset="0"/>
              </a:rPr>
              <a:t>réévaluation de la convention, </a:t>
            </a:r>
            <a:endParaRPr lang="fr-FR" sz="1600" b="1" dirty="0" smtClean="0">
              <a:solidFill>
                <a:srgbClr val="AC2444"/>
              </a:solidFill>
              <a:latin typeface="Arial" charset="0"/>
              <a:cs typeface="Arial" charset="0"/>
            </a:endParaRPr>
          </a:p>
          <a:p>
            <a:pPr algn="just" eaLnBrk="1" hangingPunct="1">
              <a:spcBef>
                <a:spcPts val="1000"/>
              </a:spcBef>
              <a:buClr>
                <a:srgbClr val="000000"/>
              </a:buClr>
              <a:buSzPct val="100000"/>
              <a:buFont typeface="Times New Roman" charset="0"/>
              <a:buNone/>
            </a:pPr>
            <a:r>
              <a:rPr lang="fr-FR" sz="1800" b="1" dirty="0" smtClean="0">
                <a:solidFill>
                  <a:srgbClr val="AC2444"/>
                </a:solidFill>
                <a:latin typeface="Arial" charset="0"/>
                <a:cs typeface="Arial" charset="0"/>
              </a:rPr>
              <a:t>Diffusion </a:t>
            </a:r>
            <a:r>
              <a:rPr lang="fr-FR" sz="1800" b="1" dirty="0">
                <a:solidFill>
                  <a:srgbClr val="AC2444"/>
                </a:solidFill>
                <a:latin typeface="Arial" charset="0"/>
                <a:cs typeface="Arial" charset="0"/>
              </a:rPr>
              <a:t>des outils crées par le CRA Adultes 67 :</a:t>
            </a:r>
          </a:p>
          <a:p>
            <a:pPr algn="just" eaLnBrk="1" hangingPunct="1">
              <a:spcBef>
                <a:spcPts val="1000"/>
              </a:spcBef>
              <a:buClr>
                <a:srgbClr val="000000"/>
              </a:buClr>
              <a:buSzPct val="100000"/>
              <a:buFont typeface="Arial" charset="0"/>
              <a:buChar char="•"/>
            </a:pPr>
            <a:r>
              <a:rPr lang="fr-FR" sz="1600" dirty="0" smtClean="0">
                <a:solidFill>
                  <a:schemeClr val="tx1"/>
                </a:solidFill>
                <a:latin typeface="Arial" charset="0"/>
                <a:cs typeface="Arial" charset="0"/>
              </a:rPr>
              <a:t>Le livret post-diagnostique, </a:t>
            </a:r>
            <a:r>
              <a:rPr lang="fr-FR" sz="1600" b="1" dirty="0" smtClean="0">
                <a:solidFill>
                  <a:schemeClr val="tx1"/>
                </a:solidFill>
                <a:latin typeface="Arial" charset="0"/>
                <a:cs typeface="Arial" charset="0"/>
              </a:rPr>
              <a:t>Le </a:t>
            </a:r>
            <a:r>
              <a:rPr lang="fr-FR" sz="1600" b="1" dirty="0">
                <a:solidFill>
                  <a:schemeClr val="tx1"/>
                </a:solidFill>
                <a:latin typeface="Arial" charset="0"/>
                <a:cs typeface="Arial" charset="0"/>
              </a:rPr>
              <a:t>Kit </a:t>
            </a:r>
            <a:r>
              <a:rPr lang="fr-FR" sz="1600" b="1" dirty="0" smtClean="0">
                <a:solidFill>
                  <a:schemeClr val="tx1"/>
                </a:solidFill>
                <a:latin typeface="Arial" charset="0"/>
                <a:cs typeface="Arial" charset="0"/>
              </a:rPr>
              <a:t>COM, Le </a:t>
            </a:r>
            <a:r>
              <a:rPr lang="fr-FR" sz="1600" b="1" dirty="0">
                <a:solidFill>
                  <a:schemeClr val="tx1"/>
                </a:solidFill>
                <a:latin typeface="Arial" charset="0"/>
                <a:cs typeface="Arial" charset="0"/>
              </a:rPr>
              <a:t>jeu </a:t>
            </a:r>
            <a:r>
              <a:rPr lang="fr-FR" sz="1600" b="1" dirty="0" smtClean="0">
                <a:solidFill>
                  <a:schemeClr val="tx1"/>
                </a:solidFill>
                <a:latin typeface="Arial" charset="0"/>
                <a:cs typeface="Arial" charset="0"/>
              </a:rPr>
              <a:t>Vrai/faux, Le </a:t>
            </a:r>
            <a:r>
              <a:rPr lang="fr-FR" sz="1600" b="1" dirty="0">
                <a:solidFill>
                  <a:schemeClr val="tx1"/>
                </a:solidFill>
                <a:latin typeface="Arial" charset="0"/>
                <a:cs typeface="Arial" charset="0"/>
              </a:rPr>
              <a:t>Guide Séjour</a:t>
            </a:r>
          </a:p>
          <a:p>
            <a:pPr algn="just" eaLnBrk="1" hangingPunct="1">
              <a:spcBef>
                <a:spcPts val="1000"/>
              </a:spcBef>
              <a:buClr>
                <a:srgbClr val="000000"/>
              </a:buClr>
              <a:buSzPct val="100000"/>
              <a:buFont typeface="Times New Roman" charset="0"/>
              <a:buNone/>
            </a:pPr>
            <a:r>
              <a:rPr lang="fr-FR" sz="1800" b="1" dirty="0" smtClean="0">
                <a:solidFill>
                  <a:srgbClr val="AC2444"/>
                </a:solidFill>
                <a:latin typeface="Arial" charset="0"/>
                <a:cs typeface="Arial" charset="0"/>
              </a:rPr>
              <a:t> </a:t>
            </a:r>
            <a:endParaRPr lang="fr-FR" sz="1800" dirty="0">
              <a:solidFill>
                <a:srgbClr val="AC2444"/>
              </a:solidFill>
              <a:latin typeface="Arial" charset="0"/>
              <a:cs typeface="Arial" charset="0"/>
            </a:endParaRPr>
          </a:p>
          <a:p>
            <a:pPr eaLnBrk="1" hangingPunct="1">
              <a:lnSpc>
                <a:spcPct val="90000"/>
              </a:lnSpc>
              <a:spcBef>
                <a:spcPts val="1000"/>
              </a:spcBef>
              <a:buSzPct val="100000"/>
              <a:buFont typeface="Arial" charset="0"/>
              <a:buChar char="•"/>
            </a:pPr>
            <a:endParaRPr lang="fr-FR" sz="1600" b="1" dirty="0">
              <a:solidFill>
                <a:schemeClr val="tx1"/>
              </a:solidFill>
              <a:latin typeface="Arial" charset="0"/>
              <a:cs typeface="Arial" charset="0"/>
            </a:endParaRPr>
          </a:p>
          <a:p>
            <a:pPr eaLnBrk="1" hangingPunct="1">
              <a:lnSpc>
                <a:spcPct val="90000"/>
              </a:lnSpc>
              <a:spcBef>
                <a:spcPts val="1000"/>
              </a:spcBef>
              <a:buSzPct val="100000"/>
            </a:pPr>
            <a:endParaRPr lang="fr-FR" sz="1600" dirty="0">
              <a:solidFill>
                <a:srgbClr val="000000"/>
              </a:solidFill>
              <a:latin typeface="Arial" charset="0"/>
              <a:cs typeface="Arial" charset="0"/>
            </a:endParaRPr>
          </a:p>
          <a:p>
            <a:pPr eaLnBrk="1" hangingPunct="1">
              <a:lnSpc>
                <a:spcPct val="90000"/>
              </a:lnSpc>
              <a:spcBef>
                <a:spcPts val="1000"/>
              </a:spcBef>
              <a:buClr>
                <a:srgbClr val="000000"/>
              </a:buClr>
              <a:buSzPct val="100000"/>
              <a:buFont typeface="Arial" charset="0"/>
              <a:buNone/>
            </a:pPr>
            <a:endParaRPr lang="fr-FR" sz="1600" dirty="0">
              <a:solidFill>
                <a:srgbClr val="000000"/>
              </a:solidFill>
              <a:latin typeface="Arial" charset="0"/>
              <a:cs typeface="Arial" charset="0"/>
            </a:endParaRPr>
          </a:p>
          <a:p>
            <a:pPr eaLnBrk="1" hangingPunct="1">
              <a:lnSpc>
                <a:spcPct val="90000"/>
              </a:lnSpc>
              <a:spcBef>
                <a:spcPts val="1000"/>
              </a:spcBef>
              <a:buClr>
                <a:srgbClr val="000000"/>
              </a:buClr>
              <a:buSzPct val="100000"/>
              <a:buFont typeface="Arial" charset="0"/>
              <a:buNone/>
            </a:pPr>
            <a:endParaRPr lang="fr-FR" sz="1600" dirty="0">
              <a:solidFill>
                <a:srgbClr val="000000"/>
              </a:solidFill>
              <a:latin typeface="Arial" charset="0"/>
              <a:cs typeface="Arial" charset="0"/>
            </a:endParaRPr>
          </a:p>
        </p:txBody>
      </p:sp>
      <p:sp>
        <p:nvSpPr>
          <p:cNvPr id="2" name="Espace réservé du numéro de diapositive 1"/>
          <p:cNvSpPr>
            <a:spLocks noGrp="1"/>
          </p:cNvSpPr>
          <p:nvPr>
            <p:ph type="sldNum" idx="12"/>
          </p:nvPr>
        </p:nvSpPr>
        <p:spPr/>
        <p:txBody>
          <a:bodyPr/>
          <a:lstStyle/>
          <a:p>
            <a:pPr>
              <a:defRPr/>
            </a:pPr>
            <a:fld id="{E7A68196-EC8F-4614-919B-68EBE2D64F85}" type="slidenum">
              <a:rPr lang="fr-FR" altLang="fr-FR" smtClean="0"/>
              <a:pPr>
                <a:defRPr/>
              </a:pPr>
              <a:t>40</a:t>
            </a:fld>
            <a:endParaRPr lang="fr-FR" altLang="fr-FR"/>
          </a:p>
        </p:txBody>
      </p:sp>
    </p:spTree>
    <p:extLst>
      <p:ext uri="{BB962C8B-B14F-4D97-AF65-F5344CB8AC3E}">
        <p14:creationId xmlns:p14="http://schemas.microsoft.com/office/powerpoint/2010/main" val="374866953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4256683" y="1974652"/>
            <a:ext cx="627063" cy="914281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1507" name="Text Box 3"/>
          <p:cNvSpPr txBox="1">
            <a:spLocks noChangeArrowheads="1"/>
          </p:cNvSpPr>
          <p:nvPr/>
        </p:nvSpPr>
        <p:spPr bwMode="auto">
          <a:xfrm>
            <a:off x="179512" y="0"/>
            <a:ext cx="8681456" cy="67214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215900" indent="-215900">
              <a:tabLst>
                <a:tab pos="685800" algn="l"/>
                <a:tab pos="1600200" algn="l"/>
                <a:tab pos="2514600" algn="l"/>
                <a:tab pos="3429000" algn="l"/>
                <a:tab pos="4343400" algn="l"/>
                <a:tab pos="5257800" algn="l"/>
                <a:tab pos="6172200" algn="l"/>
                <a:tab pos="7086600" algn="l"/>
                <a:tab pos="8001000" algn="l"/>
                <a:tab pos="8915400" algn="l"/>
                <a:tab pos="9829800" algn="l"/>
                <a:tab pos="10134600" algn="l"/>
                <a:tab pos="10858500" algn="l"/>
              </a:tabLst>
              <a:defRPr sz="2400">
                <a:solidFill>
                  <a:schemeClr val="bg1"/>
                </a:solidFill>
                <a:latin typeface="Calibri" charset="0"/>
                <a:ea typeface="Microsoft YaHei" charset="0"/>
                <a:cs typeface="Microsoft YaHei" charset="0"/>
              </a:defRPr>
            </a:lvl1pPr>
            <a:lvl2pPr>
              <a:tabLst>
                <a:tab pos="685800" algn="l"/>
                <a:tab pos="1600200" algn="l"/>
                <a:tab pos="2514600" algn="l"/>
                <a:tab pos="3429000" algn="l"/>
                <a:tab pos="4343400" algn="l"/>
                <a:tab pos="5257800" algn="l"/>
                <a:tab pos="6172200" algn="l"/>
                <a:tab pos="7086600" algn="l"/>
                <a:tab pos="8001000" algn="l"/>
                <a:tab pos="8915400" algn="l"/>
                <a:tab pos="9829800" algn="l"/>
                <a:tab pos="10134600" algn="l"/>
                <a:tab pos="10858500" algn="l"/>
              </a:tabLst>
              <a:defRPr sz="2400">
                <a:solidFill>
                  <a:schemeClr val="bg1"/>
                </a:solidFill>
                <a:latin typeface="Calibri" charset="0"/>
                <a:ea typeface="Microsoft YaHei" charset="0"/>
                <a:cs typeface="Microsoft YaHei" charset="0"/>
              </a:defRPr>
            </a:lvl2pPr>
            <a:lvl3pPr>
              <a:tabLst>
                <a:tab pos="685800" algn="l"/>
                <a:tab pos="1600200" algn="l"/>
                <a:tab pos="2514600" algn="l"/>
                <a:tab pos="3429000" algn="l"/>
                <a:tab pos="4343400" algn="l"/>
                <a:tab pos="5257800" algn="l"/>
                <a:tab pos="6172200" algn="l"/>
                <a:tab pos="7086600" algn="l"/>
                <a:tab pos="8001000" algn="l"/>
                <a:tab pos="8915400" algn="l"/>
                <a:tab pos="9829800" algn="l"/>
                <a:tab pos="10134600" algn="l"/>
                <a:tab pos="10858500" algn="l"/>
              </a:tabLst>
              <a:defRPr sz="2400">
                <a:solidFill>
                  <a:schemeClr val="bg1"/>
                </a:solidFill>
                <a:latin typeface="Calibri" charset="0"/>
                <a:ea typeface="Microsoft YaHei" charset="0"/>
                <a:cs typeface="Microsoft YaHei" charset="0"/>
              </a:defRPr>
            </a:lvl3pPr>
            <a:lvl4pPr>
              <a:tabLst>
                <a:tab pos="685800" algn="l"/>
                <a:tab pos="1600200" algn="l"/>
                <a:tab pos="2514600" algn="l"/>
                <a:tab pos="3429000" algn="l"/>
                <a:tab pos="4343400" algn="l"/>
                <a:tab pos="5257800" algn="l"/>
                <a:tab pos="6172200" algn="l"/>
                <a:tab pos="7086600" algn="l"/>
                <a:tab pos="8001000" algn="l"/>
                <a:tab pos="8915400" algn="l"/>
                <a:tab pos="9829800" algn="l"/>
                <a:tab pos="10134600" algn="l"/>
                <a:tab pos="10858500" algn="l"/>
              </a:tabLst>
              <a:defRPr sz="2400">
                <a:solidFill>
                  <a:schemeClr val="bg1"/>
                </a:solidFill>
                <a:latin typeface="Calibri" charset="0"/>
                <a:ea typeface="Microsoft YaHei" charset="0"/>
                <a:cs typeface="Microsoft YaHei" charset="0"/>
              </a:defRPr>
            </a:lvl4pPr>
            <a:lvl5pPr>
              <a:tabLst>
                <a:tab pos="685800" algn="l"/>
                <a:tab pos="1600200" algn="l"/>
                <a:tab pos="2514600" algn="l"/>
                <a:tab pos="3429000" algn="l"/>
                <a:tab pos="4343400" algn="l"/>
                <a:tab pos="5257800" algn="l"/>
                <a:tab pos="6172200" algn="l"/>
                <a:tab pos="7086600" algn="l"/>
                <a:tab pos="8001000" algn="l"/>
                <a:tab pos="8915400" algn="l"/>
                <a:tab pos="9829800" algn="l"/>
                <a:tab pos="10134600" algn="l"/>
                <a:tab pos="10858500" algn="l"/>
              </a:tabLst>
              <a:defRPr sz="2400">
                <a:solidFill>
                  <a:schemeClr val="bg1"/>
                </a:solidFill>
                <a:latin typeface="Calibri" charset="0"/>
                <a:ea typeface="Microsoft YaHei" charset="0"/>
                <a:cs typeface="Microsoft YaHei" charset="0"/>
              </a:defRPr>
            </a:lvl5pPr>
            <a:lvl6pPr marL="2514600" indent="-228600" defTabSz="449263" eaLnBrk="0" fontAlgn="base" hangingPunct="0">
              <a:spcBef>
                <a:spcPct val="0"/>
              </a:spcBef>
              <a:spcAft>
                <a:spcPct val="0"/>
              </a:spcAft>
              <a:tabLst>
                <a:tab pos="685800" algn="l"/>
                <a:tab pos="1600200" algn="l"/>
                <a:tab pos="2514600" algn="l"/>
                <a:tab pos="3429000" algn="l"/>
                <a:tab pos="4343400" algn="l"/>
                <a:tab pos="5257800" algn="l"/>
                <a:tab pos="6172200" algn="l"/>
                <a:tab pos="7086600" algn="l"/>
                <a:tab pos="8001000" algn="l"/>
                <a:tab pos="8915400" algn="l"/>
                <a:tab pos="9829800" algn="l"/>
                <a:tab pos="10134600" algn="l"/>
                <a:tab pos="10858500" algn="l"/>
              </a:tabLst>
              <a:defRPr sz="2400">
                <a:solidFill>
                  <a:schemeClr val="bg1"/>
                </a:solidFill>
                <a:latin typeface="Calibri" charset="0"/>
                <a:ea typeface="Microsoft YaHei" charset="0"/>
                <a:cs typeface="Microsoft YaHei" charset="0"/>
              </a:defRPr>
            </a:lvl6pPr>
            <a:lvl7pPr marL="2971800" indent="-228600" defTabSz="449263" eaLnBrk="0" fontAlgn="base" hangingPunct="0">
              <a:spcBef>
                <a:spcPct val="0"/>
              </a:spcBef>
              <a:spcAft>
                <a:spcPct val="0"/>
              </a:spcAft>
              <a:tabLst>
                <a:tab pos="685800" algn="l"/>
                <a:tab pos="1600200" algn="l"/>
                <a:tab pos="2514600" algn="l"/>
                <a:tab pos="3429000" algn="l"/>
                <a:tab pos="4343400" algn="l"/>
                <a:tab pos="5257800" algn="l"/>
                <a:tab pos="6172200" algn="l"/>
                <a:tab pos="7086600" algn="l"/>
                <a:tab pos="8001000" algn="l"/>
                <a:tab pos="8915400" algn="l"/>
                <a:tab pos="9829800" algn="l"/>
                <a:tab pos="10134600" algn="l"/>
                <a:tab pos="10858500" algn="l"/>
              </a:tabLst>
              <a:defRPr sz="2400">
                <a:solidFill>
                  <a:schemeClr val="bg1"/>
                </a:solidFill>
                <a:latin typeface="Calibri" charset="0"/>
                <a:ea typeface="Microsoft YaHei" charset="0"/>
                <a:cs typeface="Microsoft YaHei" charset="0"/>
              </a:defRPr>
            </a:lvl7pPr>
            <a:lvl8pPr marL="3429000" indent="-228600" defTabSz="449263" eaLnBrk="0" fontAlgn="base" hangingPunct="0">
              <a:spcBef>
                <a:spcPct val="0"/>
              </a:spcBef>
              <a:spcAft>
                <a:spcPct val="0"/>
              </a:spcAft>
              <a:tabLst>
                <a:tab pos="685800" algn="l"/>
                <a:tab pos="1600200" algn="l"/>
                <a:tab pos="2514600" algn="l"/>
                <a:tab pos="3429000" algn="l"/>
                <a:tab pos="4343400" algn="l"/>
                <a:tab pos="5257800" algn="l"/>
                <a:tab pos="6172200" algn="l"/>
                <a:tab pos="7086600" algn="l"/>
                <a:tab pos="8001000" algn="l"/>
                <a:tab pos="8915400" algn="l"/>
                <a:tab pos="9829800" algn="l"/>
                <a:tab pos="10134600" algn="l"/>
                <a:tab pos="10858500" algn="l"/>
              </a:tabLst>
              <a:defRPr sz="2400">
                <a:solidFill>
                  <a:schemeClr val="bg1"/>
                </a:solidFill>
                <a:latin typeface="Calibri" charset="0"/>
                <a:ea typeface="Microsoft YaHei" charset="0"/>
                <a:cs typeface="Microsoft YaHei" charset="0"/>
              </a:defRPr>
            </a:lvl8pPr>
            <a:lvl9pPr marL="3886200" indent="-228600" defTabSz="449263" eaLnBrk="0" fontAlgn="base" hangingPunct="0">
              <a:spcBef>
                <a:spcPct val="0"/>
              </a:spcBef>
              <a:spcAft>
                <a:spcPct val="0"/>
              </a:spcAft>
              <a:tabLst>
                <a:tab pos="685800" algn="l"/>
                <a:tab pos="1600200" algn="l"/>
                <a:tab pos="2514600" algn="l"/>
                <a:tab pos="3429000" algn="l"/>
                <a:tab pos="4343400" algn="l"/>
                <a:tab pos="5257800" algn="l"/>
                <a:tab pos="6172200" algn="l"/>
                <a:tab pos="7086600" algn="l"/>
                <a:tab pos="8001000" algn="l"/>
                <a:tab pos="8915400" algn="l"/>
                <a:tab pos="9829800" algn="l"/>
                <a:tab pos="10134600" algn="l"/>
                <a:tab pos="10858500" algn="l"/>
              </a:tabLst>
              <a:defRPr sz="2400">
                <a:solidFill>
                  <a:schemeClr val="bg1"/>
                </a:solidFill>
                <a:latin typeface="Calibri" charset="0"/>
                <a:ea typeface="Microsoft YaHei" charset="0"/>
                <a:cs typeface="Microsoft YaHei" charset="0"/>
              </a:defRPr>
            </a:lvl9pPr>
          </a:lstStyle>
          <a:p>
            <a:pPr algn="l" eaLnBrk="1" hangingPunct="1">
              <a:lnSpc>
                <a:spcPct val="90000"/>
              </a:lnSpc>
              <a:spcBef>
                <a:spcPts val="1000"/>
              </a:spcBef>
              <a:buClr>
                <a:srgbClr val="000000"/>
              </a:buClr>
              <a:buSzPct val="100000"/>
              <a:buFont typeface="Times New Roman" charset="0"/>
              <a:buNone/>
            </a:pPr>
            <a:r>
              <a:rPr lang="fr-FR" sz="1800" b="1" dirty="0">
                <a:solidFill>
                  <a:srgbClr val="AC2444"/>
                </a:solidFill>
                <a:latin typeface="Arial" charset="0"/>
                <a:cs typeface="Arial" charset="0"/>
              </a:rPr>
              <a:t>Organisation CRA :</a:t>
            </a:r>
          </a:p>
          <a:p>
            <a:pPr algn="l" eaLnBrk="1" hangingPunct="1">
              <a:lnSpc>
                <a:spcPct val="90000"/>
              </a:lnSpc>
              <a:spcBef>
                <a:spcPts val="1000"/>
              </a:spcBef>
              <a:buClr>
                <a:srgbClr val="000000"/>
              </a:buClr>
              <a:buSzPct val="45000"/>
              <a:buFont typeface="Wingdings" charset="0"/>
              <a:buChar char=""/>
            </a:pPr>
            <a:r>
              <a:rPr lang="fr-FR" sz="1600" b="0" dirty="0" smtClean="0">
                <a:solidFill>
                  <a:srgbClr val="000000"/>
                </a:solidFill>
                <a:latin typeface="Arial" charset="0"/>
                <a:cs typeface="Arial" charset="0"/>
              </a:rPr>
              <a:t>Participation aux réunions </a:t>
            </a:r>
            <a:r>
              <a:rPr lang="fr-FR" sz="1600" b="0" dirty="0">
                <a:solidFill>
                  <a:srgbClr val="000000"/>
                </a:solidFill>
                <a:latin typeface="Arial" charset="0"/>
                <a:cs typeface="Arial" charset="0"/>
              </a:rPr>
              <a:t>Région Grand Est</a:t>
            </a:r>
          </a:p>
          <a:p>
            <a:pPr algn="l" eaLnBrk="1" hangingPunct="1">
              <a:lnSpc>
                <a:spcPct val="90000"/>
              </a:lnSpc>
              <a:spcBef>
                <a:spcPts val="1000"/>
              </a:spcBef>
              <a:buClr>
                <a:srgbClr val="000000"/>
              </a:buClr>
              <a:buSzPct val="45000"/>
              <a:buFont typeface="Wingdings" charset="0"/>
              <a:buChar char=""/>
            </a:pPr>
            <a:r>
              <a:rPr lang="fr-FR" sz="1600" b="0" dirty="0" smtClean="0">
                <a:solidFill>
                  <a:srgbClr val="000000"/>
                </a:solidFill>
                <a:latin typeface="Arial" charset="0"/>
                <a:cs typeface="Arial" charset="0"/>
              </a:rPr>
              <a:t>Participation aux réunion du COS du CRA  Alsace</a:t>
            </a:r>
            <a:endParaRPr lang="fr-FR" sz="1600" b="0" dirty="0">
              <a:solidFill>
                <a:srgbClr val="000000"/>
              </a:solidFill>
              <a:latin typeface="Arial" charset="0"/>
              <a:cs typeface="Arial" charset="0"/>
            </a:endParaRPr>
          </a:p>
          <a:p>
            <a:pPr algn="l" eaLnBrk="1" hangingPunct="1">
              <a:lnSpc>
                <a:spcPct val="90000"/>
              </a:lnSpc>
              <a:spcBef>
                <a:spcPts val="1000"/>
              </a:spcBef>
              <a:buClr>
                <a:srgbClr val="000000"/>
              </a:buClr>
              <a:buSzPct val="45000"/>
              <a:buFont typeface="Wingdings" charset="0"/>
              <a:buChar char=""/>
            </a:pPr>
            <a:r>
              <a:rPr lang="fr-FR" sz="1600" b="0" dirty="0" smtClean="0">
                <a:solidFill>
                  <a:srgbClr val="000000"/>
                </a:solidFill>
                <a:latin typeface="Arial" charset="0"/>
                <a:cs typeface="Arial" charset="0"/>
              </a:rPr>
              <a:t>GNCRA </a:t>
            </a:r>
            <a:r>
              <a:rPr lang="fr-FR" sz="1600" b="0" dirty="0">
                <a:solidFill>
                  <a:srgbClr val="000000"/>
                </a:solidFill>
                <a:latin typeface="Arial" charset="0"/>
                <a:cs typeface="Arial" charset="0"/>
              </a:rPr>
              <a:t>: groupe diagnostic TSA sans </a:t>
            </a:r>
            <a:r>
              <a:rPr lang="fr-FR" sz="1600" b="0" dirty="0" smtClean="0">
                <a:solidFill>
                  <a:srgbClr val="000000"/>
                </a:solidFill>
                <a:latin typeface="Arial" charset="0"/>
                <a:cs typeface="Arial" charset="0"/>
              </a:rPr>
              <a:t>DI – participation à une journée de travail le 25 juin à Paris, </a:t>
            </a:r>
            <a:r>
              <a:rPr lang="fr-FR" sz="1600" b="0" dirty="0">
                <a:solidFill>
                  <a:srgbClr val="000000"/>
                </a:solidFill>
                <a:latin typeface="Arial" charset="0"/>
                <a:cs typeface="Arial" charset="0"/>
              </a:rPr>
              <a:t>groupe insertion professionnelle</a:t>
            </a:r>
          </a:p>
          <a:p>
            <a:pPr algn="l" eaLnBrk="1" hangingPunct="1">
              <a:lnSpc>
                <a:spcPct val="90000"/>
              </a:lnSpc>
              <a:spcBef>
                <a:spcPts val="1000"/>
              </a:spcBef>
              <a:buClr>
                <a:srgbClr val="000000"/>
              </a:buClr>
              <a:buSzPct val="45000"/>
              <a:buFont typeface="Wingdings" charset="0"/>
              <a:buChar char=""/>
            </a:pPr>
            <a:r>
              <a:rPr lang="fr-FR" sz="1600" b="0" dirty="0">
                <a:solidFill>
                  <a:srgbClr val="000000"/>
                </a:solidFill>
                <a:latin typeface="Arial" charset="0"/>
                <a:cs typeface="Arial" charset="0"/>
              </a:rPr>
              <a:t>Participation au groupe </a:t>
            </a:r>
            <a:r>
              <a:rPr lang="fr-FR" sz="1600" b="0" dirty="0" err="1">
                <a:solidFill>
                  <a:srgbClr val="000000"/>
                </a:solidFill>
                <a:latin typeface="Arial" charset="0"/>
                <a:cs typeface="Arial" charset="0"/>
              </a:rPr>
              <a:t>Multipôle</a:t>
            </a:r>
            <a:r>
              <a:rPr lang="fr-FR" sz="1600" b="0" dirty="0">
                <a:solidFill>
                  <a:srgbClr val="000000"/>
                </a:solidFill>
                <a:latin typeface="Arial" charset="0"/>
                <a:cs typeface="Arial" charset="0"/>
              </a:rPr>
              <a:t> </a:t>
            </a:r>
          </a:p>
          <a:p>
            <a:pPr algn="l" eaLnBrk="1" hangingPunct="1">
              <a:lnSpc>
                <a:spcPct val="90000"/>
              </a:lnSpc>
              <a:spcBef>
                <a:spcPts val="1000"/>
              </a:spcBef>
              <a:buSzPct val="100000"/>
            </a:pPr>
            <a:r>
              <a:rPr lang="fr-FR" sz="1800" b="1" dirty="0" smtClean="0">
                <a:solidFill>
                  <a:srgbClr val="AC2444"/>
                </a:solidFill>
                <a:latin typeface="Arial" charset="0"/>
                <a:cs typeface="Arial" charset="0"/>
              </a:rPr>
              <a:t>Formation </a:t>
            </a:r>
            <a:r>
              <a:rPr lang="fr-FR" sz="1800" b="1" dirty="0">
                <a:solidFill>
                  <a:srgbClr val="AC2444"/>
                </a:solidFill>
                <a:latin typeface="Arial" charset="0"/>
                <a:cs typeface="Arial" charset="0"/>
              </a:rPr>
              <a:t>des professionnels du CRA :</a:t>
            </a:r>
          </a:p>
          <a:p>
            <a:pPr algn="l" eaLnBrk="1" hangingPunct="1">
              <a:lnSpc>
                <a:spcPct val="90000"/>
              </a:lnSpc>
              <a:spcBef>
                <a:spcPts val="1000"/>
              </a:spcBef>
              <a:buSzPct val="100000"/>
              <a:buFont typeface="Arial" charset="0"/>
              <a:buChar char="•"/>
            </a:pPr>
            <a:r>
              <a:rPr lang="fr-FR" sz="1600" b="0" dirty="0" smtClean="0">
                <a:solidFill>
                  <a:schemeClr val="tx1"/>
                </a:solidFill>
                <a:latin typeface="Arial" charset="0"/>
                <a:cs typeface="Arial" charset="0"/>
              </a:rPr>
              <a:t>Formation à l’utilisation du PDDMRS par Eric Bizet</a:t>
            </a:r>
          </a:p>
          <a:p>
            <a:pPr algn="l" eaLnBrk="1" hangingPunct="1">
              <a:lnSpc>
                <a:spcPct val="90000"/>
              </a:lnSpc>
              <a:spcBef>
                <a:spcPts val="1000"/>
              </a:spcBef>
              <a:buSzPct val="100000"/>
              <a:buFont typeface="Arial" charset="0"/>
              <a:buChar char="•"/>
            </a:pPr>
            <a:r>
              <a:rPr lang="fr-FR" sz="1600" b="0" dirty="0" smtClean="0">
                <a:solidFill>
                  <a:schemeClr val="tx1"/>
                </a:solidFill>
                <a:latin typeface="Arial" charset="0"/>
                <a:cs typeface="Arial" charset="0"/>
              </a:rPr>
              <a:t>Formation sur le HPI et Haute Sensibilité</a:t>
            </a:r>
          </a:p>
          <a:p>
            <a:pPr algn="l" eaLnBrk="1" hangingPunct="1">
              <a:lnSpc>
                <a:spcPct val="90000"/>
              </a:lnSpc>
              <a:spcBef>
                <a:spcPts val="1000"/>
              </a:spcBef>
              <a:buSzPct val="100000"/>
              <a:buFont typeface="Arial" charset="0"/>
              <a:buChar char="•"/>
            </a:pPr>
            <a:r>
              <a:rPr lang="fr-FR" sz="1600" b="0" dirty="0" smtClean="0">
                <a:solidFill>
                  <a:schemeClr val="tx1"/>
                </a:solidFill>
                <a:latin typeface="Arial" charset="0"/>
                <a:cs typeface="Arial" charset="0"/>
              </a:rPr>
              <a:t>Formation « Gestions des émotions »</a:t>
            </a:r>
          </a:p>
          <a:p>
            <a:pPr algn="l" eaLnBrk="1" hangingPunct="1">
              <a:lnSpc>
                <a:spcPct val="90000"/>
              </a:lnSpc>
              <a:spcBef>
                <a:spcPts val="1000"/>
              </a:spcBef>
              <a:buSzPct val="100000"/>
              <a:buFont typeface="Arial" charset="0"/>
              <a:buChar char="•"/>
            </a:pPr>
            <a:r>
              <a:rPr lang="fr-FR" sz="1600" b="0" smtClean="0">
                <a:solidFill>
                  <a:schemeClr val="tx1"/>
                </a:solidFill>
                <a:latin typeface="Arial" charset="0"/>
                <a:cs typeface="Arial" charset="0"/>
              </a:rPr>
              <a:t>Autisme </a:t>
            </a:r>
            <a:r>
              <a:rPr lang="fr-FR" sz="1600" b="0" dirty="0" smtClean="0">
                <a:solidFill>
                  <a:schemeClr val="tx1"/>
                </a:solidFill>
                <a:latin typeface="Arial" charset="0"/>
                <a:cs typeface="Arial" charset="0"/>
              </a:rPr>
              <a:t>Europe à Nice</a:t>
            </a:r>
          </a:p>
          <a:p>
            <a:pPr algn="l" eaLnBrk="1" hangingPunct="1">
              <a:lnSpc>
                <a:spcPct val="90000"/>
              </a:lnSpc>
              <a:spcBef>
                <a:spcPts val="1000"/>
              </a:spcBef>
              <a:buSzPct val="100000"/>
              <a:buFont typeface="Arial" charset="0"/>
              <a:buChar char="•"/>
            </a:pPr>
            <a:r>
              <a:rPr lang="fr-FR" sz="1600" b="0" dirty="0" smtClean="0">
                <a:solidFill>
                  <a:schemeClr val="tx1"/>
                </a:solidFill>
                <a:latin typeface="Arial" charset="0"/>
                <a:cs typeface="Arial" charset="0"/>
              </a:rPr>
              <a:t>Projet </a:t>
            </a:r>
            <a:r>
              <a:rPr lang="fr-FR" sz="1600" b="0" dirty="0">
                <a:solidFill>
                  <a:schemeClr val="tx1"/>
                </a:solidFill>
                <a:latin typeface="Arial" charset="0"/>
                <a:cs typeface="Arial" charset="0"/>
              </a:rPr>
              <a:t>de formation en partenariat avec Alias </a:t>
            </a:r>
            <a:r>
              <a:rPr lang="fr-FR" sz="1600" dirty="0">
                <a:solidFill>
                  <a:schemeClr val="tx1"/>
                </a:solidFill>
                <a:latin typeface="Arial" charset="0"/>
                <a:cs typeface="Arial" charset="0"/>
              </a:rPr>
              <a:t>: </a:t>
            </a:r>
            <a:r>
              <a:rPr lang="fr-FR" sz="1600" dirty="0" smtClean="0">
                <a:solidFill>
                  <a:schemeClr val="tx1"/>
                </a:solidFill>
                <a:latin typeface="Arial" charset="0"/>
                <a:cs typeface="Arial" charset="0"/>
              </a:rPr>
              <a:t>« Développer les compétences des professionnels du CRA en ingénierie de formation et ingénierie pédagogique »</a:t>
            </a:r>
            <a:endParaRPr lang="fr-FR" sz="1600" b="0" dirty="0">
              <a:solidFill>
                <a:schemeClr val="tx1"/>
              </a:solidFill>
              <a:latin typeface="Arial" charset="0"/>
              <a:cs typeface="Arial" charset="0"/>
            </a:endParaRPr>
          </a:p>
          <a:p>
            <a:pPr marL="0" indent="0" algn="l">
              <a:lnSpc>
                <a:spcPct val="90000"/>
              </a:lnSpc>
              <a:spcBef>
                <a:spcPts val="1000"/>
              </a:spcBef>
            </a:pPr>
            <a:r>
              <a:rPr lang="fr-FR" sz="1800" dirty="0" smtClean="0">
                <a:solidFill>
                  <a:srgbClr val="AC2444"/>
                </a:solidFill>
                <a:latin typeface="Arial" charset="0"/>
                <a:cs typeface="Arial" charset="0"/>
              </a:rPr>
              <a:t>Equipe du CRA :</a:t>
            </a:r>
          </a:p>
          <a:p>
            <a:pPr marL="285750" indent="-285750" algn="l">
              <a:lnSpc>
                <a:spcPct val="90000"/>
              </a:lnSpc>
              <a:spcBef>
                <a:spcPts val="1000"/>
              </a:spcBef>
              <a:buFont typeface="Arial" panose="020B0604020202020204" pitchFamily="34" charset="0"/>
              <a:buChar char="•"/>
            </a:pPr>
            <a:r>
              <a:rPr lang="fr-FR" sz="1600" b="0" dirty="0" smtClean="0">
                <a:solidFill>
                  <a:schemeClr val="tx1"/>
                </a:solidFill>
                <a:latin typeface="Arial" charset="0"/>
                <a:cs typeface="Arial" charset="0"/>
              </a:rPr>
              <a:t>Modification du temps de travail d’une psychologue de 100% à 20%</a:t>
            </a:r>
          </a:p>
          <a:p>
            <a:pPr marL="285750" indent="-285750" algn="l">
              <a:lnSpc>
                <a:spcPct val="90000"/>
              </a:lnSpc>
              <a:spcBef>
                <a:spcPts val="1000"/>
              </a:spcBef>
              <a:buFont typeface="Arial" panose="020B0604020202020204" pitchFamily="34" charset="0"/>
              <a:buChar char="•"/>
            </a:pPr>
            <a:r>
              <a:rPr lang="fr-FR" sz="1600" b="0" dirty="0" smtClean="0">
                <a:solidFill>
                  <a:schemeClr val="tx1"/>
                </a:solidFill>
                <a:latin typeface="Arial" charset="0"/>
                <a:cs typeface="Arial" charset="0"/>
              </a:rPr>
              <a:t>Recrutement d’une psychologue à 40%</a:t>
            </a:r>
          </a:p>
          <a:p>
            <a:pPr marL="285750" indent="-285750" algn="l">
              <a:lnSpc>
                <a:spcPct val="90000"/>
              </a:lnSpc>
              <a:spcBef>
                <a:spcPts val="1000"/>
              </a:spcBef>
              <a:buFont typeface="Arial" panose="020B0604020202020204" pitchFamily="34" charset="0"/>
              <a:buChar char="•"/>
            </a:pPr>
            <a:r>
              <a:rPr lang="fr-FR" sz="1600" b="0" dirty="0" smtClean="0">
                <a:solidFill>
                  <a:schemeClr val="tx1"/>
                </a:solidFill>
                <a:latin typeface="Arial" charset="0"/>
                <a:cs typeface="Arial" charset="0"/>
              </a:rPr>
              <a:t>Départ de l’éducatrice spécialisée sans remplacement actuellement</a:t>
            </a:r>
            <a:endParaRPr lang="fr-FR" sz="1600" b="0" dirty="0">
              <a:solidFill>
                <a:schemeClr val="tx1"/>
              </a:solidFill>
              <a:latin typeface="Arial" charset="0"/>
              <a:cs typeface="Arial" charset="0"/>
            </a:endParaRPr>
          </a:p>
          <a:p>
            <a:pPr eaLnBrk="1" hangingPunct="1">
              <a:lnSpc>
                <a:spcPct val="90000"/>
              </a:lnSpc>
              <a:spcBef>
                <a:spcPts val="1000"/>
              </a:spcBef>
              <a:buSzPct val="100000"/>
            </a:pPr>
            <a:endParaRPr lang="fr-FR" sz="1600" dirty="0">
              <a:solidFill>
                <a:srgbClr val="000000"/>
              </a:solidFill>
              <a:latin typeface="Arial" charset="0"/>
              <a:cs typeface="Arial" charset="0"/>
            </a:endParaRPr>
          </a:p>
        </p:txBody>
      </p:sp>
      <p:sp>
        <p:nvSpPr>
          <p:cNvPr id="10246" name="Text Box 5"/>
          <p:cNvSpPr txBox="1">
            <a:spLocks noChangeArrowheads="1"/>
          </p:cNvSpPr>
          <p:nvPr/>
        </p:nvSpPr>
        <p:spPr bwMode="auto">
          <a:xfrm>
            <a:off x="6457109" y="6356351"/>
            <a:ext cx="2057132"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charset="0"/>
                <a:ea typeface="Microsoft YaHei" charset="0"/>
                <a:cs typeface="Microsoft YaHei"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charset="0"/>
                <a:ea typeface="Microsoft YaHei" charset="0"/>
                <a:cs typeface="Microsoft YaHei"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charset="0"/>
                <a:ea typeface="Microsoft YaHei" charset="0"/>
                <a:cs typeface="Microsoft YaHei"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charset="0"/>
                <a:ea typeface="Microsoft YaHei" charset="0"/>
                <a:cs typeface="Microsoft YaHei"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charset="0"/>
                <a:ea typeface="Microsoft YaHei" charset="0"/>
                <a:cs typeface="Microsoft YaHei" charset="0"/>
              </a:defRPr>
            </a:lvl5pPr>
            <a:lvl6pPr defTabSz="449263" eaLnBrk="0" fontAlgn="base" hangingPunct="0">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charset="0"/>
                <a:ea typeface="Microsoft YaHei" charset="0"/>
                <a:cs typeface="Microsoft YaHei" charset="0"/>
              </a:defRPr>
            </a:lvl6pPr>
            <a:lvl7pPr defTabSz="449263" eaLnBrk="0" fontAlgn="base" hangingPunct="0">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charset="0"/>
                <a:ea typeface="Microsoft YaHei" charset="0"/>
                <a:cs typeface="Microsoft YaHei" charset="0"/>
              </a:defRPr>
            </a:lvl7pPr>
            <a:lvl8pPr defTabSz="449263" eaLnBrk="0" fontAlgn="base" hangingPunct="0">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charset="0"/>
                <a:ea typeface="Microsoft YaHei" charset="0"/>
                <a:cs typeface="Microsoft YaHei" charset="0"/>
              </a:defRPr>
            </a:lvl8pPr>
            <a:lvl9pPr defTabSz="449263" eaLnBrk="0" fontAlgn="base" hangingPunct="0">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charset="0"/>
                <a:ea typeface="Microsoft YaHei" charset="0"/>
                <a:cs typeface="Microsoft YaHei" charset="0"/>
              </a:defRPr>
            </a:lvl9pPr>
          </a:lstStyle>
          <a:p>
            <a:pPr algn="r" eaLnBrk="1" hangingPunct="1">
              <a:buSzPct val="100000"/>
              <a:defRPr/>
            </a:pPr>
            <a:fld id="{E48DACF7-6CA6-454A-8622-FAF87484D275}" type="slidenum">
              <a:rPr lang="fr-FR" sz="1200" smtClean="0">
                <a:solidFill>
                  <a:srgbClr val="898989"/>
                </a:solidFill>
              </a:rPr>
              <a:pPr algn="r" eaLnBrk="1" hangingPunct="1">
                <a:buSzPct val="100000"/>
                <a:defRPr/>
              </a:pPr>
              <a:t>41</a:t>
            </a:fld>
            <a:endParaRPr lang="fr-FR" sz="1200" smtClean="0">
              <a:solidFill>
                <a:srgbClr val="898989"/>
              </a:solidFill>
            </a:endParaRPr>
          </a:p>
        </p:txBody>
      </p:sp>
      <p:sp>
        <p:nvSpPr>
          <p:cNvPr id="2" name="Espace réservé du numéro de diapositive 1"/>
          <p:cNvSpPr>
            <a:spLocks noGrp="1"/>
          </p:cNvSpPr>
          <p:nvPr>
            <p:ph type="sldNum" idx="12"/>
          </p:nvPr>
        </p:nvSpPr>
        <p:spPr/>
        <p:txBody>
          <a:bodyPr/>
          <a:lstStyle/>
          <a:p>
            <a:pPr>
              <a:defRPr/>
            </a:pPr>
            <a:fld id="{E7A68196-EC8F-4614-919B-68EBE2D64F85}" type="slidenum">
              <a:rPr lang="fr-FR" altLang="fr-FR" smtClean="0"/>
              <a:pPr>
                <a:defRPr/>
              </a:pPr>
              <a:t>41</a:t>
            </a:fld>
            <a:endParaRPr lang="fr-FR" altLang="fr-FR"/>
          </a:p>
        </p:txBody>
      </p:sp>
    </p:spTree>
    <p:extLst>
      <p:ext uri="{BB962C8B-B14F-4D97-AF65-F5344CB8AC3E}">
        <p14:creationId xmlns:p14="http://schemas.microsoft.com/office/powerpoint/2010/main" val="19461862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Grp="1" noChangeArrowheads="1"/>
          </p:cNvSpPr>
          <p:nvPr>
            <p:ph type="title"/>
          </p:nvPr>
        </p:nvSpPr>
        <p:spPr>
          <a:xfrm>
            <a:off x="1331913" y="1524000"/>
            <a:ext cx="6694487" cy="1470025"/>
          </a:xfrm>
          <a:extLst>
            <a:ext uri="{91240B29-F687-4F45-9708-019B960494DF}">
              <a14:hiddenLine xmlns:a14="http://schemas.microsoft.com/office/drawing/2010/main" w="9525" cap="flat">
                <a:solidFill>
                  <a:srgbClr val="808080"/>
                </a:solidFill>
                <a:round/>
                <a:headEnd/>
                <a:tailEnd/>
              </a14:hiddenLine>
            </a:ext>
          </a:extLst>
        </p:spPr>
        <p:txBody>
          <a:bodyP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sz="3200" b="1" dirty="0" smtClean="0"/>
              <a:t>PERSPECTIVES 2019</a:t>
            </a:r>
            <a:br>
              <a:rPr lang="fr-FR" sz="3200" b="1" dirty="0" smtClean="0"/>
            </a:br>
            <a:r>
              <a:rPr lang="fr-FR" sz="3200" b="1" dirty="0" smtClean="0"/>
              <a:t>pôle enfants adolescents 67</a:t>
            </a:r>
          </a:p>
        </p:txBody>
      </p:sp>
      <p:pic>
        <p:nvPicPr>
          <p:cNvPr id="296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5438" y="3141663"/>
            <a:ext cx="4083050" cy="14874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spTree>
    <p:extLst>
      <p:ext uri="{BB962C8B-B14F-4D97-AF65-F5344CB8AC3E}">
        <p14:creationId xmlns:p14="http://schemas.microsoft.com/office/powerpoint/2010/main" val="1491387318"/>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PERSPECTIVES 2019…"/>
          <p:cNvSpPr txBox="1">
            <a:spLocks noGrp="1"/>
          </p:cNvSpPr>
          <p:nvPr>
            <p:ph type="ctrTitle" idx="4294967295"/>
          </p:nvPr>
        </p:nvSpPr>
        <p:spPr>
          <a:xfrm>
            <a:off x="1331912" y="1524000"/>
            <a:ext cx="6694488" cy="1470025"/>
          </a:xfrm>
          <a:prstGeom prst="rect">
            <a:avLst/>
          </a:prstGeom>
        </p:spPr>
        <p:txBody>
          <a:bodyPr>
            <a:normAutofit/>
          </a:bodyPr>
          <a:lstStyle/>
          <a:p>
            <a:pPr>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3200" b="1"/>
            </a:pPr>
            <a:r>
              <a:t>PERSPECTIVES 2019</a:t>
            </a:r>
          </a:p>
          <a:p>
            <a:pPr>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3200" b="1"/>
            </a:pPr>
            <a:r>
              <a:t>Pôle enfants adolescents 67</a:t>
            </a:r>
          </a:p>
        </p:txBody>
      </p:sp>
      <p:pic>
        <p:nvPicPr>
          <p:cNvPr id="24" name="image.jpeg" descr="image.jpeg"/>
          <p:cNvPicPr>
            <a:picLocks noChangeAspect="1"/>
          </p:cNvPicPr>
          <p:nvPr/>
        </p:nvPicPr>
        <p:blipFill>
          <a:blip r:embed="rId2">
            <a:extLst/>
          </a:blip>
          <a:stretch>
            <a:fillRect/>
          </a:stretch>
        </p:blipFill>
        <p:spPr>
          <a:xfrm>
            <a:off x="2865437" y="3141662"/>
            <a:ext cx="4083051" cy="1487488"/>
          </a:xfrm>
          <a:prstGeom prst="rect">
            <a:avLst/>
          </a:prstGeom>
          <a:ln w="12700">
            <a:miter lim="400000"/>
          </a:ln>
        </p:spPr>
      </p:pic>
    </p:spTree>
    <p:extLst>
      <p:ext uri="{BB962C8B-B14F-4D97-AF65-F5344CB8AC3E}">
        <p14:creationId xmlns:p14="http://schemas.microsoft.com/office/powerpoint/2010/main" val="753260357"/>
      </p:ext>
    </p:extLst>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Poursuite des évaluations diagnostiques et fonctionnelles complexes et en partenariat avec les équipes du champ sanitaire et du médico-social…"/>
          <p:cNvSpPr txBox="1">
            <a:spLocks noGrp="1"/>
          </p:cNvSpPr>
          <p:nvPr>
            <p:ph type="subTitle" idx="4294967295"/>
          </p:nvPr>
        </p:nvSpPr>
        <p:spPr>
          <a:xfrm>
            <a:off x="228600" y="762000"/>
            <a:ext cx="8534400" cy="5181600"/>
          </a:xfrm>
          <a:prstGeom prst="rect">
            <a:avLst/>
          </a:prstGeom>
        </p:spPr>
        <p:txBody>
          <a:bodyPr>
            <a:normAutofit/>
          </a:bodyPr>
          <a:lstStyle/>
          <a:p>
            <a:pPr marL="339725" indent="-339725">
              <a:spcBef>
                <a:spcPts val="500"/>
              </a:spcBef>
              <a:buClr>
                <a:srgbClr val="000000"/>
              </a:buClr>
              <a:buSzPct val="100000"/>
              <a:buFont typeface="Arial"/>
              <a:buChar char="•"/>
              <a:tabLst>
                <a:tab pos="330200" algn="l"/>
                <a:tab pos="444500" algn="l"/>
                <a:tab pos="889000" algn="l"/>
                <a:tab pos="1333500" algn="l"/>
                <a:tab pos="1790700" algn="l"/>
                <a:tab pos="2235200" algn="l"/>
                <a:tab pos="2679700" algn="l"/>
                <a:tab pos="3136900" algn="l"/>
                <a:tab pos="3581400" algn="l"/>
                <a:tab pos="4038600" algn="l"/>
                <a:tab pos="4483100" algn="l"/>
                <a:tab pos="4927600" algn="l"/>
                <a:tab pos="5384800" algn="l"/>
                <a:tab pos="5829300" algn="l"/>
                <a:tab pos="6273800" algn="l"/>
                <a:tab pos="6731000" algn="l"/>
                <a:tab pos="7175500" algn="l"/>
                <a:tab pos="7632700" algn="l"/>
                <a:tab pos="8077200" algn="l"/>
                <a:tab pos="8521700" algn="l"/>
                <a:tab pos="8978900" algn="l"/>
              </a:tabLst>
              <a:defRPr sz="1600" b="1"/>
            </a:pPr>
            <a:r>
              <a:t>Poursuite des évaluations diagnostiques et fonctionnelles complexes et en partenariat avec les équipes du champ sanitaire et du médico-social</a:t>
            </a:r>
          </a:p>
          <a:p>
            <a:pPr marL="339725" indent="-339725">
              <a:lnSpc>
                <a:spcPct val="90000"/>
              </a:lnSpc>
              <a:spcBef>
                <a:spcPts val="500"/>
              </a:spcBef>
              <a:buClr>
                <a:srgbClr val="000000"/>
              </a:buClr>
              <a:buSzPct val="100000"/>
              <a:buFont typeface="Arial"/>
              <a:buChar char="•"/>
              <a:tabLst>
                <a:tab pos="330200" algn="l"/>
                <a:tab pos="444500" algn="l"/>
                <a:tab pos="889000" algn="l"/>
                <a:tab pos="1333500" algn="l"/>
                <a:tab pos="1790700" algn="l"/>
                <a:tab pos="2235200" algn="l"/>
                <a:tab pos="2679700" algn="l"/>
                <a:tab pos="3136900" algn="l"/>
                <a:tab pos="3581400" algn="l"/>
                <a:tab pos="4038600" algn="l"/>
                <a:tab pos="4483100" algn="l"/>
                <a:tab pos="4927600" algn="l"/>
                <a:tab pos="5384800" algn="l"/>
                <a:tab pos="5829300" algn="l"/>
                <a:tab pos="6273800" algn="l"/>
                <a:tab pos="6731000" algn="l"/>
                <a:tab pos="7175500" algn="l"/>
                <a:tab pos="7632700" algn="l"/>
                <a:tab pos="8077200" algn="l"/>
                <a:tab pos="8521700" algn="l"/>
                <a:tab pos="8978900" algn="l"/>
              </a:tabLst>
              <a:defRPr sz="1600" b="1"/>
            </a:pPr>
            <a:endParaRPr/>
          </a:p>
          <a:p>
            <a:pPr marL="339725" indent="-339725">
              <a:lnSpc>
                <a:spcPct val="90000"/>
              </a:lnSpc>
              <a:spcBef>
                <a:spcPts val="500"/>
              </a:spcBef>
              <a:buClr>
                <a:srgbClr val="000000"/>
              </a:buClr>
              <a:buSzPct val="100000"/>
              <a:buFont typeface="Arial"/>
              <a:buChar char="•"/>
              <a:tabLst>
                <a:tab pos="330200" algn="l"/>
                <a:tab pos="444500" algn="l"/>
                <a:tab pos="889000" algn="l"/>
                <a:tab pos="1333500" algn="l"/>
                <a:tab pos="1790700" algn="l"/>
                <a:tab pos="2235200" algn="l"/>
                <a:tab pos="2679700" algn="l"/>
                <a:tab pos="3136900" algn="l"/>
                <a:tab pos="3581400" algn="l"/>
                <a:tab pos="4038600" algn="l"/>
                <a:tab pos="4483100" algn="l"/>
                <a:tab pos="4927600" algn="l"/>
                <a:tab pos="5384800" algn="l"/>
                <a:tab pos="5829300" algn="l"/>
                <a:tab pos="6273800" algn="l"/>
                <a:tab pos="6731000" algn="l"/>
                <a:tab pos="7175500" algn="l"/>
                <a:tab pos="7632700" algn="l"/>
                <a:tab pos="8077200" algn="l"/>
                <a:tab pos="8521700" algn="l"/>
                <a:tab pos="8978900" algn="l"/>
              </a:tabLst>
              <a:defRPr sz="1600" b="1"/>
            </a:pPr>
            <a:r>
              <a:t>Travail de réseau</a:t>
            </a:r>
          </a:p>
          <a:p>
            <a:pPr marL="339725" indent="-339725">
              <a:lnSpc>
                <a:spcPct val="90000"/>
              </a:lnSpc>
              <a:spcBef>
                <a:spcPts val="500"/>
              </a:spcBef>
              <a:buClr>
                <a:srgbClr val="000000"/>
              </a:buClr>
              <a:buSzPct val="100000"/>
              <a:buChar char="➢"/>
              <a:tabLst>
                <a:tab pos="330200" algn="l"/>
                <a:tab pos="444500" algn="l"/>
                <a:tab pos="889000" algn="l"/>
                <a:tab pos="1333500" algn="l"/>
                <a:tab pos="1790700" algn="l"/>
                <a:tab pos="2235200" algn="l"/>
                <a:tab pos="2679700" algn="l"/>
                <a:tab pos="3136900" algn="l"/>
                <a:tab pos="3581400" algn="l"/>
                <a:tab pos="4038600" algn="l"/>
                <a:tab pos="4483100" algn="l"/>
                <a:tab pos="4927600" algn="l"/>
                <a:tab pos="5384800" algn="l"/>
                <a:tab pos="5829300" algn="l"/>
                <a:tab pos="6273800" algn="l"/>
                <a:tab pos="6731000" algn="l"/>
                <a:tab pos="7175500" algn="l"/>
                <a:tab pos="7632700" algn="l"/>
                <a:tab pos="8077200" algn="l"/>
                <a:tab pos="8521700" algn="l"/>
                <a:tab pos="8978900" algn="l"/>
              </a:tabLst>
              <a:defRPr sz="1600"/>
            </a:pPr>
            <a:r>
              <a:t>Poursuite du travail avec les </a:t>
            </a:r>
            <a:r>
              <a:rPr b="1"/>
              <a:t>pédiatres, </a:t>
            </a:r>
          </a:p>
          <a:p>
            <a:pPr marL="339725" indent="-339725">
              <a:lnSpc>
                <a:spcPct val="90000"/>
              </a:lnSpc>
              <a:spcBef>
                <a:spcPts val="500"/>
              </a:spcBef>
              <a:buClr>
                <a:srgbClr val="000000"/>
              </a:buClr>
              <a:buSzPct val="100000"/>
              <a:buChar char="➢"/>
              <a:tabLst>
                <a:tab pos="330200" algn="l"/>
                <a:tab pos="444500" algn="l"/>
                <a:tab pos="889000" algn="l"/>
                <a:tab pos="1333500" algn="l"/>
                <a:tab pos="1790700" algn="l"/>
                <a:tab pos="2235200" algn="l"/>
                <a:tab pos="2679700" algn="l"/>
                <a:tab pos="3136900" algn="l"/>
                <a:tab pos="3581400" algn="l"/>
                <a:tab pos="4038600" algn="l"/>
                <a:tab pos="4483100" algn="l"/>
                <a:tab pos="4927600" algn="l"/>
                <a:tab pos="5384800" algn="l"/>
                <a:tab pos="5829300" algn="l"/>
                <a:tab pos="6273800" algn="l"/>
                <a:tab pos="6731000" algn="l"/>
                <a:tab pos="7175500" algn="l"/>
                <a:tab pos="7632700" algn="l"/>
                <a:tab pos="8077200" algn="l"/>
                <a:tab pos="8521700" algn="l"/>
                <a:tab pos="8978900" algn="l"/>
              </a:tabLst>
              <a:defRPr sz="1600"/>
            </a:pPr>
            <a:r>
              <a:t>Construction d’un </a:t>
            </a:r>
            <a:r>
              <a:rPr b="1"/>
              <a:t>projet de structuration de l’offre de soins somatiques </a:t>
            </a:r>
            <a:r>
              <a:t>pour les personnes handicapées avec l’association Ariane Handicap, Handidents, et les pédopsychiatres des intersecteurs</a:t>
            </a:r>
          </a:p>
          <a:p>
            <a:pPr marL="339725" indent="-339725">
              <a:lnSpc>
                <a:spcPct val="90000"/>
              </a:lnSpc>
              <a:spcBef>
                <a:spcPts val="500"/>
              </a:spcBef>
              <a:buClr>
                <a:srgbClr val="000000"/>
              </a:buClr>
              <a:buSzPct val="100000"/>
              <a:buChar char="➢"/>
              <a:tabLst>
                <a:tab pos="330200" algn="l"/>
                <a:tab pos="444500" algn="l"/>
                <a:tab pos="889000" algn="l"/>
                <a:tab pos="1333500" algn="l"/>
                <a:tab pos="1790700" algn="l"/>
                <a:tab pos="2235200" algn="l"/>
                <a:tab pos="2679700" algn="l"/>
                <a:tab pos="3136900" algn="l"/>
                <a:tab pos="3581400" algn="l"/>
                <a:tab pos="4038600" algn="l"/>
                <a:tab pos="4483100" algn="l"/>
                <a:tab pos="4927600" algn="l"/>
                <a:tab pos="5384800" algn="l"/>
                <a:tab pos="5829300" algn="l"/>
                <a:tab pos="6273800" algn="l"/>
                <a:tab pos="6731000" algn="l"/>
                <a:tab pos="7175500" algn="l"/>
                <a:tab pos="7632700" algn="l"/>
                <a:tab pos="8077200" algn="l"/>
                <a:tab pos="8521700" algn="l"/>
                <a:tab pos="8978900" algn="l"/>
              </a:tabLst>
              <a:defRPr sz="1600"/>
            </a:pPr>
            <a:r>
              <a:t>Poursuite du développement du réseau de </a:t>
            </a:r>
            <a:r>
              <a:rPr b="1"/>
              <a:t>l’Education Nationale </a:t>
            </a:r>
            <a:r>
              <a:t>(enseignants référents, psychologues scolaires, enseignants, AESH) avec établissement de </a:t>
            </a:r>
            <a:r>
              <a:rPr b="1"/>
              <a:t>conventions</a:t>
            </a:r>
          </a:p>
          <a:p>
            <a:pPr marL="339725" indent="-339725">
              <a:lnSpc>
                <a:spcPct val="90000"/>
              </a:lnSpc>
              <a:spcBef>
                <a:spcPts val="500"/>
              </a:spcBef>
              <a:buClr>
                <a:srgbClr val="000000"/>
              </a:buClr>
              <a:buSzPct val="100000"/>
              <a:buChar char="➢"/>
              <a:tabLst>
                <a:tab pos="330200" algn="l"/>
                <a:tab pos="444500" algn="l"/>
                <a:tab pos="889000" algn="l"/>
                <a:tab pos="1333500" algn="l"/>
                <a:tab pos="1790700" algn="l"/>
                <a:tab pos="2235200" algn="l"/>
                <a:tab pos="2679700" algn="l"/>
                <a:tab pos="3136900" algn="l"/>
                <a:tab pos="3581400" algn="l"/>
                <a:tab pos="4038600" algn="l"/>
                <a:tab pos="4483100" algn="l"/>
                <a:tab pos="4927600" algn="l"/>
                <a:tab pos="5384800" algn="l"/>
                <a:tab pos="5829300" algn="l"/>
                <a:tab pos="6273800" algn="l"/>
                <a:tab pos="6731000" algn="l"/>
                <a:tab pos="7175500" algn="l"/>
                <a:tab pos="7632700" algn="l"/>
                <a:tab pos="8077200" algn="l"/>
                <a:tab pos="8521700" algn="l"/>
                <a:tab pos="8978900" algn="l"/>
              </a:tabLst>
              <a:defRPr sz="1600"/>
            </a:pPr>
            <a:r>
              <a:t>Poursuite des </a:t>
            </a:r>
            <a:r>
              <a:rPr b="1"/>
              <a:t>autres réseaux (parents, fratrie, inter-établissement, inter-professionnel, psychologues et psychomotriciens</a:t>
            </a:r>
            <a:r>
              <a:t>) et rétablissement du groupe médecins</a:t>
            </a:r>
          </a:p>
          <a:p>
            <a:pPr marL="339725" indent="-339725">
              <a:lnSpc>
                <a:spcPct val="90000"/>
              </a:lnSpc>
              <a:spcBef>
                <a:spcPts val="500"/>
              </a:spcBef>
              <a:buClr>
                <a:srgbClr val="000000"/>
              </a:buClr>
              <a:buSzPct val="100000"/>
              <a:buChar char="➢"/>
              <a:tabLst>
                <a:tab pos="330200" algn="l"/>
                <a:tab pos="444500" algn="l"/>
                <a:tab pos="889000" algn="l"/>
                <a:tab pos="1333500" algn="l"/>
                <a:tab pos="1790700" algn="l"/>
                <a:tab pos="2235200" algn="l"/>
                <a:tab pos="2679700" algn="l"/>
                <a:tab pos="3136900" algn="l"/>
                <a:tab pos="3581400" algn="l"/>
                <a:tab pos="4038600" algn="l"/>
                <a:tab pos="4483100" algn="l"/>
                <a:tab pos="4927600" algn="l"/>
                <a:tab pos="5384800" algn="l"/>
                <a:tab pos="5829300" algn="l"/>
                <a:tab pos="6273800" algn="l"/>
                <a:tab pos="6731000" algn="l"/>
                <a:tab pos="7175500" algn="l"/>
                <a:tab pos="7632700" algn="l"/>
                <a:tab pos="8077200" algn="l"/>
                <a:tab pos="8521700" algn="l"/>
                <a:tab pos="8978900" algn="l"/>
              </a:tabLst>
              <a:defRPr sz="1600"/>
            </a:pPr>
            <a:r>
              <a:t>Poursuite du soutien (sensibilisation à outils diagnostiques et d’accompagnement et  analyses fonctionnelles) aux professionnels des </a:t>
            </a:r>
            <a:r>
              <a:rPr b="1"/>
              <a:t>structures médico-sociales  et sanitaires </a:t>
            </a:r>
          </a:p>
        </p:txBody>
      </p:sp>
    </p:spTree>
    <p:extLst>
      <p:ext uri="{BB962C8B-B14F-4D97-AF65-F5344CB8AC3E}">
        <p14:creationId xmlns:p14="http://schemas.microsoft.com/office/powerpoint/2010/main" val="1850263107"/>
      </p:ext>
    </p:extLst>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Sensibilisations, formations, actualisation des connaissances…"/>
          <p:cNvSpPr txBox="1">
            <a:spLocks noGrp="1"/>
          </p:cNvSpPr>
          <p:nvPr>
            <p:ph type="subTitle" idx="4294967295"/>
          </p:nvPr>
        </p:nvSpPr>
        <p:spPr>
          <a:xfrm>
            <a:off x="228600" y="188912"/>
            <a:ext cx="8664575" cy="5616576"/>
          </a:xfrm>
          <a:prstGeom prst="rect">
            <a:avLst/>
          </a:prstGeom>
        </p:spPr>
        <p:txBody>
          <a:bodyPr>
            <a:normAutofit/>
          </a:bodyPr>
          <a:lstStyle/>
          <a:p>
            <a:pPr marL="339725" indent="-339725">
              <a:spcBef>
                <a:spcPts val="500"/>
              </a:spcBef>
              <a:buClr>
                <a:srgbClr val="000000"/>
              </a:buClr>
              <a:buSzPct val="100000"/>
              <a:buFont typeface="Arial"/>
              <a:buChar char="•"/>
              <a:tabLst>
                <a:tab pos="330200" algn="l"/>
                <a:tab pos="444500" algn="l"/>
                <a:tab pos="889000" algn="l"/>
                <a:tab pos="1333500" algn="l"/>
                <a:tab pos="1790700" algn="l"/>
                <a:tab pos="2235200" algn="l"/>
                <a:tab pos="2679700" algn="l"/>
                <a:tab pos="3136900" algn="l"/>
                <a:tab pos="3581400" algn="l"/>
                <a:tab pos="4038600" algn="l"/>
                <a:tab pos="4483100" algn="l"/>
                <a:tab pos="4927600" algn="l"/>
                <a:tab pos="5384800" algn="l"/>
                <a:tab pos="5829300" algn="l"/>
                <a:tab pos="6273800" algn="l"/>
                <a:tab pos="6731000" algn="l"/>
                <a:tab pos="7175500" algn="l"/>
                <a:tab pos="7632700" algn="l"/>
                <a:tab pos="8077200" algn="l"/>
                <a:tab pos="8521700" algn="l"/>
                <a:tab pos="8978900" algn="l"/>
              </a:tabLst>
              <a:defRPr sz="1600" b="1"/>
            </a:pPr>
            <a:endParaRPr/>
          </a:p>
          <a:p>
            <a:pPr marL="339725" indent="-339725">
              <a:spcBef>
                <a:spcPts val="500"/>
              </a:spcBef>
              <a:buClr>
                <a:srgbClr val="000000"/>
              </a:buClr>
              <a:buSzPct val="100000"/>
              <a:buFont typeface="Arial"/>
              <a:buChar char="•"/>
              <a:tabLst>
                <a:tab pos="330200" algn="l"/>
                <a:tab pos="444500" algn="l"/>
                <a:tab pos="889000" algn="l"/>
                <a:tab pos="1333500" algn="l"/>
                <a:tab pos="1790700" algn="l"/>
                <a:tab pos="2235200" algn="l"/>
                <a:tab pos="2679700" algn="l"/>
                <a:tab pos="3136900" algn="l"/>
                <a:tab pos="3581400" algn="l"/>
                <a:tab pos="4038600" algn="l"/>
                <a:tab pos="4483100" algn="l"/>
                <a:tab pos="4927600" algn="l"/>
                <a:tab pos="5384800" algn="l"/>
                <a:tab pos="5829300" algn="l"/>
                <a:tab pos="6273800" algn="l"/>
                <a:tab pos="6731000" algn="l"/>
                <a:tab pos="7175500" algn="l"/>
                <a:tab pos="7632700" algn="l"/>
                <a:tab pos="8077200" algn="l"/>
                <a:tab pos="8521700" algn="l"/>
                <a:tab pos="8978900" algn="l"/>
              </a:tabLst>
              <a:defRPr sz="1600" b="1"/>
            </a:pPr>
            <a:endParaRPr/>
          </a:p>
          <a:p>
            <a:pPr marL="339725" indent="-339725">
              <a:spcBef>
                <a:spcPts val="500"/>
              </a:spcBef>
              <a:buClr>
                <a:srgbClr val="000000"/>
              </a:buClr>
              <a:buSzPct val="100000"/>
              <a:buFont typeface="Arial"/>
              <a:buChar char="•"/>
              <a:tabLst>
                <a:tab pos="330200" algn="l"/>
                <a:tab pos="444500" algn="l"/>
                <a:tab pos="889000" algn="l"/>
                <a:tab pos="1333500" algn="l"/>
                <a:tab pos="1790700" algn="l"/>
                <a:tab pos="2235200" algn="l"/>
                <a:tab pos="2679700" algn="l"/>
                <a:tab pos="3136900" algn="l"/>
                <a:tab pos="3581400" algn="l"/>
                <a:tab pos="4038600" algn="l"/>
                <a:tab pos="4483100" algn="l"/>
                <a:tab pos="4927600" algn="l"/>
                <a:tab pos="5384800" algn="l"/>
                <a:tab pos="5829300" algn="l"/>
                <a:tab pos="6273800" algn="l"/>
                <a:tab pos="6731000" algn="l"/>
                <a:tab pos="7175500" algn="l"/>
                <a:tab pos="7632700" algn="l"/>
                <a:tab pos="8077200" algn="l"/>
                <a:tab pos="8521700" algn="l"/>
                <a:tab pos="8978900" algn="l"/>
              </a:tabLst>
              <a:defRPr sz="1600" b="1"/>
            </a:pPr>
            <a:r>
              <a:t>Sensibilisations, formations, actualisation des connaissances</a:t>
            </a:r>
          </a:p>
          <a:p>
            <a:pPr marL="571500" lvl="1" indent="-171450">
              <a:spcBef>
                <a:spcPts val="500"/>
              </a:spcBef>
              <a:buClr>
                <a:srgbClr val="000000"/>
              </a:buClr>
              <a:buSzPct val="100000"/>
              <a:buFont typeface="Arial"/>
              <a:buChar char="•"/>
              <a:tabLst>
                <a:tab pos="330200" algn="l"/>
                <a:tab pos="444500" algn="l"/>
                <a:tab pos="889000" algn="l"/>
                <a:tab pos="1333500" algn="l"/>
                <a:tab pos="1790700" algn="l"/>
                <a:tab pos="2235200" algn="l"/>
                <a:tab pos="2679700" algn="l"/>
                <a:tab pos="3136900" algn="l"/>
                <a:tab pos="3581400" algn="l"/>
                <a:tab pos="4038600" algn="l"/>
                <a:tab pos="4483100" algn="l"/>
                <a:tab pos="4927600" algn="l"/>
                <a:tab pos="5384800" algn="l"/>
                <a:tab pos="5829300" algn="l"/>
                <a:tab pos="6273800" algn="l"/>
                <a:tab pos="6731000" algn="l"/>
                <a:tab pos="7175500" algn="l"/>
                <a:tab pos="7632700" algn="l"/>
                <a:tab pos="8077200" algn="l"/>
                <a:tab pos="8521700" algn="l"/>
                <a:tab pos="8978900" algn="l"/>
              </a:tabLst>
              <a:defRPr sz="1400"/>
            </a:pPr>
            <a:r>
              <a:t>Auprès des </a:t>
            </a:r>
            <a:r>
              <a:rPr b="1"/>
              <a:t>professionnels de la petite enfance </a:t>
            </a:r>
            <a:r>
              <a:t>de tout le département ( EJE, Educateurs, PMI,…) : 2 jours prévus en </a:t>
            </a:r>
            <a:r>
              <a:rPr>
                <a:solidFill>
                  <a:srgbClr val="FF40FF"/>
                </a:solidFill>
              </a:rPr>
              <a:t>novembre </a:t>
            </a:r>
            <a:r>
              <a:t>2019 à Strasbourg</a:t>
            </a:r>
          </a:p>
          <a:p>
            <a:pPr marL="571500" lvl="1" indent="-171450">
              <a:spcBef>
                <a:spcPts val="500"/>
              </a:spcBef>
              <a:buClr>
                <a:srgbClr val="000000"/>
              </a:buClr>
              <a:buSzPct val="100000"/>
              <a:buFont typeface="Arial"/>
              <a:buChar char="•"/>
              <a:tabLst>
                <a:tab pos="330200" algn="l"/>
                <a:tab pos="444500" algn="l"/>
                <a:tab pos="889000" algn="l"/>
                <a:tab pos="1333500" algn="l"/>
                <a:tab pos="1790700" algn="l"/>
                <a:tab pos="2235200" algn="l"/>
                <a:tab pos="2679700" algn="l"/>
                <a:tab pos="3136900" algn="l"/>
                <a:tab pos="3581400" algn="l"/>
                <a:tab pos="4038600" algn="l"/>
                <a:tab pos="4483100" algn="l"/>
                <a:tab pos="4927600" algn="l"/>
                <a:tab pos="5384800" algn="l"/>
                <a:tab pos="5829300" algn="l"/>
                <a:tab pos="6273800" algn="l"/>
                <a:tab pos="6731000" algn="l"/>
                <a:tab pos="7175500" algn="l"/>
                <a:tab pos="7632700" algn="l"/>
                <a:tab pos="8077200" algn="l"/>
                <a:tab pos="8521700" algn="l"/>
                <a:tab pos="8978900" algn="l"/>
              </a:tabLst>
              <a:defRPr sz="1400"/>
            </a:pPr>
            <a:r>
              <a:t>Auprès des </a:t>
            </a:r>
            <a:r>
              <a:rPr b="1"/>
              <a:t>médecins généralistes </a:t>
            </a:r>
            <a:r>
              <a:t>avec EDIPA</a:t>
            </a:r>
          </a:p>
          <a:p>
            <a:pPr marL="571500" lvl="1" indent="-171450">
              <a:spcBef>
                <a:spcPts val="500"/>
              </a:spcBef>
              <a:buClr>
                <a:srgbClr val="000000"/>
              </a:buClr>
              <a:buSzPct val="100000"/>
              <a:buFont typeface="Arial"/>
              <a:buChar char="•"/>
              <a:tabLst>
                <a:tab pos="330200" algn="l"/>
                <a:tab pos="444500" algn="l"/>
                <a:tab pos="889000" algn="l"/>
                <a:tab pos="1333500" algn="l"/>
                <a:tab pos="1790700" algn="l"/>
                <a:tab pos="2235200" algn="l"/>
                <a:tab pos="2679700" algn="l"/>
                <a:tab pos="3136900" algn="l"/>
                <a:tab pos="3581400" algn="l"/>
                <a:tab pos="4038600" algn="l"/>
                <a:tab pos="4483100" algn="l"/>
                <a:tab pos="4927600" algn="l"/>
                <a:tab pos="5384800" algn="l"/>
                <a:tab pos="5829300" algn="l"/>
                <a:tab pos="6273800" algn="l"/>
                <a:tab pos="6731000" algn="l"/>
                <a:tab pos="7175500" algn="l"/>
                <a:tab pos="7632700" algn="l"/>
                <a:tab pos="8077200" algn="l"/>
                <a:tab pos="8521700" algn="l"/>
                <a:tab pos="8978900" algn="l"/>
              </a:tabLst>
              <a:defRPr sz="1400"/>
            </a:pPr>
            <a:r>
              <a:t>De </a:t>
            </a:r>
            <a:r>
              <a:rPr b="1"/>
              <a:t>l’Education Nationale </a:t>
            </a:r>
            <a:r>
              <a:t>(AESH, enseignants cycle 1 et 2, psychologues scolaires): intervention dans la formation continue , organisation de soirées à thème ( 1 en 2019) et réalisation d’une journée commune </a:t>
            </a:r>
          </a:p>
          <a:p>
            <a:pPr marL="571500" lvl="1" indent="-171450">
              <a:spcBef>
                <a:spcPts val="500"/>
              </a:spcBef>
              <a:buClr>
                <a:srgbClr val="000000"/>
              </a:buClr>
              <a:buSzPct val="100000"/>
              <a:buFont typeface="Arial"/>
              <a:buChar char="•"/>
              <a:tabLst>
                <a:tab pos="330200" algn="l"/>
                <a:tab pos="444500" algn="l"/>
                <a:tab pos="889000" algn="l"/>
                <a:tab pos="1333500" algn="l"/>
                <a:tab pos="1790700" algn="l"/>
                <a:tab pos="2235200" algn="l"/>
                <a:tab pos="2679700" algn="l"/>
                <a:tab pos="3136900" algn="l"/>
                <a:tab pos="3581400" algn="l"/>
                <a:tab pos="4038600" algn="l"/>
                <a:tab pos="4483100" algn="l"/>
                <a:tab pos="4927600" algn="l"/>
                <a:tab pos="5384800" algn="l"/>
                <a:tab pos="5829300" algn="l"/>
                <a:tab pos="6273800" algn="l"/>
                <a:tab pos="6731000" algn="l"/>
                <a:tab pos="7175500" algn="l"/>
                <a:tab pos="7632700" algn="l"/>
                <a:tab pos="8077200" algn="l"/>
                <a:tab pos="8521700" algn="l"/>
                <a:tab pos="8978900" algn="l"/>
              </a:tabLst>
              <a:defRPr sz="1400"/>
            </a:pPr>
            <a:r>
              <a:t>Des </a:t>
            </a:r>
            <a:r>
              <a:rPr b="1"/>
              <a:t>aidants familiaux </a:t>
            </a:r>
            <a:r>
              <a:t>: 2 sessions de 3 jours et une session de 11 séances</a:t>
            </a:r>
          </a:p>
          <a:p>
            <a:pPr marL="571500" lvl="1" indent="-171450">
              <a:spcBef>
                <a:spcPts val="500"/>
              </a:spcBef>
              <a:buClr>
                <a:srgbClr val="000000"/>
              </a:buClr>
              <a:buSzPct val="100000"/>
              <a:buFont typeface="Arial"/>
              <a:buChar char="•"/>
              <a:tabLst>
                <a:tab pos="330200" algn="l"/>
                <a:tab pos="444500" algn="l"/>
                <a:tab pos="889000" algn="l"/>
                <a:tab pos="1333500" algn="l"/>
                <a:tab pos="1790700" algn="l"/>
                <a:tab pos="2235200" algn="l"/>
                <a:tab pos="2679700" algn="l"/>
                <a:tab pos="3136900" algn="l"/>
                <a:tab pos="3581400" algn="l"/>
                <a:tab pos="4038600" algn="l"/>
                <a:tab pos="4483100" algn="l"/>
                <a:tab pos="4927600" algn="l"/>
                <a:tab pos="5384800" algn="l"/>
                <a:tab pos="5829300" algn="l"/>
                <a:tab pos="6273800" algn="l"/>
                <a:tab pos="6731000" algn="l"/>
                <a:tab pos="7175500" algn="l"/>
                <a:tab pos="7632700" algn="l"/>
                <a:tab pos="8077200" algn="l"/>
                <a:tab pos="8521700" algn="l"/>
                <a:tab pos="8978900" algn="l"/>
              </a:tabLst>
              <a:defRPr sz="1400"/>
            </a:pPr>
            <a:r>
              <a:t>Des </a:t>
            </a:r>
            <a:r>
              <a:rPr b="1"/>
              <a:t>étudiants</a:t>
            </a:r>
            <a:r>
              <a:t> en orthophonie, sage-femmes, école de puériculture, psychologie (master), médecine (internes et externes), école de kiné</a:t>
            </a:r>
          </a:p>
          <a:p>
            <a:pPr marL="571500" lvl="1" indent="-171450">
              <a:spcBef>
                <a:spcPts val="500"/>
              </a:spcBef>
              <a:buClr>
                <a:srgbClr val="000000"/>
              </a:buClr>
              <a:buSzPct val="100000"/>
              <a:buFont typeface="Arial"/>
              <a:buChar char="•"/>
              <a:tabLst>
                <a:tab pos="330200" algn="l"/>
                <a:tab pos="444500" algn="l"/>
                <a:tab pos="889000" algn="l"/>
                <a:tab pos="1333500" algn="l"/>
                <a:tab pos="1790700" algn="l"/>
                <a:tab pos="2235200" algn="l"/>
                <a:tab pos="2679700" algn="l"/>
                <a:tab pos="3136900" algn="l"/>
                <a:tab pos="3581400" algn="l"/>
                <a:tab pos="4038600" algn="l"/>
                <a:tab pos="4483100" algn="l"/>
                <a:tab pos="4927600" algn="l"/>
                <a:tab pos="5384800" algn="l"/>
                <a:tab pos="5829300" algn="l"/>
                <a:tab pos="6273800" algn="l"/>
                <a:tab pos="6731000" algn="l"/>
                <a:tab pos="7175500" algn="l"/>
                <a:tab pos="7632700" algn="l"/>
                <a:tab pos="8077200" algn="l"/>
                <a:tab pos="8521700" algn="l"/>
                <a:tab pos="8978900" algn="l"/>
              </a:tabLst>
              <a:defRPr sz="1400"/>
            </a:pPr>
            <a:r>
              <a:t>Auprès de la </a:t>
            </a:r>
            <a:r>
              <a:rPr b="1"/>
              <a:t>MDPH</a:t>
            </a:r>
            <a:r>
              <a:t> ( formation en construction)</a:t>
            </a:r>
          </a:p>
          <a:p>
            <a:pPr marL="571500" lvl="1" indent="-171450">
              <a:spcBef>
                <a:spcPts val="500"/>
              </a:spcBef>
              <a:buClr>
                <a:srgbClr val="000000"/>
              </a:buClr>
              <a:buSzPct val="100000"/>
              <a:buFont typeface="Arial"/>
              <a:buChar char="•"/>
              <a:tabLst>
                <a:tab pos="330200" algn="l"/>
                <a:tab pos="444500" algn="l"/>
                <a:tab pos="889000" algn="l"/>
                <a:tab pos="1333500" algn="l"/>
                <a:tab pos="1790700" algn="l"/>
                <a:tab pos="2235200" algn="l"/>
                <a:tab pos="2679700" algn="l"/>
                <a:tab pos="3136900" algn="l"/>
                <a:tab pos="3581400" algn="l"/>
                <a:tab pos="4038600" algn="l"/>
                <a:tab pos="4483100" algn="l"/>
                <a:tab pos="4927600" algn="l"/>
                <a:tab pos="5384800" algn="l"/>
                <a:tab pos="5829300" algn="l"/>
                <a:tab pos="6273800" algn="l"/>
                <a:tab pos="6731000" algn="l"/>
                <a:tab pos="7175500" algn="l"/>
                <a:tab pos="7632700" algn="l"/>
                <a:tab pos="8077200" algn="l"/>
                <a:tab pos="8521700" algn="l"/>
                <a:tab pos="8978900" algn="l"/>
              </a:tabLst>
              <a:defRPr sz="1400"/>
            </a:pPr>
            <a:endParaRPr/>
          </a:p>
          <a:p>
            <a:pPr marL="571500" lvl="1" indent="-171450">
              <a:spcBef>
                <a:spcPts val="500"/>
              </a:spcBef>
              <a:buClr>
                <a:srgbClr val="000000"/>
              </a:buClr>
              <a:buSzPct val="100000"/>
              <a:buFont typeface="Arial"/>
              <a:buChar char="•"/>
              <a:tabLst>
                <a:tab pos="330200" algn="l"/>
                <a:tab pos="444500" algn="l"/>
                <a:tab pos="889000" algn="l"/>
                <a:tab pos="1333500" algn="l"/>
                <a:tab pos="1790700" algn="l"/>
                <a:tab pos="2235200" algn="l"/>
                <a:tab pos="2679700" algn="l"/>
                <a:tab pos="3136900" algn="l"/>
                <a:tab pos="3581400" algn="l"/>
                <a:tab pos="4038600" algn="l"/>
                <a:tab pos="4483100" algn="l"/>
                <a:tab pos="4927600" algn="l"/>
                <a:tab pos="5384800" algn="l"/>
                <a:tab pos="5829300" algn="l"/>
                <a:tab pos="6273800" algn="l"/>
                <a:tab pos="6731000" algn="l"/>
                <a:tab pos="7175500" algn="l"/>
                <a:tab pos="7632700" algn="l"/>
                <a:tab pos="8077200" algn="l"/>
                <a:tab pos="8521700" algn="l"/>
                <a:tab pos="8978900" algn="l"/>
              </a:tabLst>
              <a:defRPr sz="1400"/>
            </a:pPr>
            <a:r>
              <a:t>Auprès des </a:t>
            </a:r>
            <a:r>
              <a:rPr b="1"/>
              <a:t>équipes de centres de loisirs et périscolaires </a:t>
            </a:r>
            <a:r>
              <a:t>(formation en construction)</a:t>
            </a:r>
          </a:p>
          <a:p>
            <a:pPr marL="571500" lvl="1" indent="-171450">
              <a:spcBef>
                <a:spcPts val="500"/>
              </a:spcBef>
              <a:buClr>
                <a:srgbClr val="000000"/>
              </a:buClr>
              <a:buSzPct val="100000"/>
              <a:buFont typeface="Arial"/>
              <a:buChar char="•"/>
              <a:tabLst>
                <a:tab pos="330200" algn="l"/>
                <a:tab pos="444500" algn="l"/>
                <a:tab pos="889000" algn="l"/>
                <a:tab pos="1333500" algn="l"/>
                <a:tab pos="1790700" algn="l"/>
                <a:tab pos="2235200" algn="l"/>
                <a:tab pos="2679700" algn="l"/>
                <a:tab pos="3136900" algn="l"/>
                <a:tab pos="3581400" algn="l"/>
                <a:tab pos="4038600" algn="l"/>
                <a:tab pos="4483100" algn="l"/>
                <a:tab pos="4927600" algn="l"/>
                <a:tab pos="5384800" algn="l"/>
                <a:tab pos="5829300" algn="l"/>
                <a:tab pos="6273800" algn="l"/>
                <a:tab pos="6731000" algn="l"/>
                <a:tab pos="7175500" algn="l"/>
                <a:tab pos="7632700" algn="l"/>
                <a:tab pos="8077200" algn="l"/>
                <a:tab pos="8521700" algn="l"/>
                <a:tab pos="8978900" algn="l"/>
              </a:tabLst>
              <a:defRPr sz="1400"/>
            </a:pPr>
            <a:r>
              <a:t>Auprès des équipes de </a:t>
            </a:r>
            <a:r>
              <a:rPr b="1"/>
              <a:t>RAM et des structures de petite enfance </a:t>
            </a:r>
            <a:r>
              <a:t>avec le CRPE</a:t>
            </a:r>
          </a:p>
          <a:p>
            <a:pPr marL="571500" lvl="1" indent="-171450">
              <a:spcBef>
                <a:spcPts val="500"/>
              </a:spcBef>
              <a:buClr>
                <a:srgbClr val="000000"/>
              </a:buClr>
              <a:buSzPct val="100000"/>
              <a:buFont typeface="Arial"/>
              <a:buChar char="•"/>
              <a:tabLst>
                <a:tab pos="330200" algn="l"/>
                <a:tab pos="444500" algn="l"/>
                <a:tab pos="889000" algn="l"/>
                <a:tab pos="1333500" algn="l"/>
                <a:tab pos="1790700" algn="l"/>
                <a:tab pos="2235200" algn="l"/>
                <a:tab pos="2679700" algn="l"/>
                <a:tab pos="3136900" algn="l"/>
                <a:tab pos="3581400" algn="l"/>
                <a:tab pos="4038600" algn="l"/>
                <a:tab pos="4483100" algn="l"/>
                <a:tab pos="4927600" algn="l"/>
                <a:tab pos="5384800" algn="l"/>
                <a:tab pos="5829300" algn="l"/>
                <a:tab pos="6273800" algn="l"/>
                <a:tab pos="6731000" algn="l"/>
                <a:tab pos="7175500" algn="l"/>
                <a:tab pos="7632700" algn="l"/>
                <a:tab pos="8077200" algn="l"/>
                <a:tab pos="8521700" algn="l"/>
                <a:tab pos="8978900" algn="l"/>
              </a:tabLst>
              <a:defRPr sz="1400"/>
            </a:pPr>
            <a:r>
              <a:t>1 session de 1 journée sur les TSA à destination des </a:t>
            </a:r>
            <a:r>
              <a:rPr b="1"/>
              <a:t>professionnels des soins somatiques </a:t>
            </a:r>
          </a:p>
          <a:p>
            <a:pPr marL="571500" lvl="1" indent="-171450">
              <a:spcBef>
                <a:spcPts val="500"/>
              </a:spcBef>
              <a:buClr>
                <a:srgbClr val="000000"/>
              </a:buClr>
              <a:buSzPct val="100000"/>
              <a:buFont typeface="Arial"/>
              <a:buChar char="•"/>
              <a:tabLst>
                <a:tab pos="330200" algn="l"/>
                <a:tab pos="444500" algn="l"/>
                <a:tab pos="889000" algn="l"/>
                <a:tab pos="1333500" algn="l"/>
                <a:tab pos="1790700" algn="l"/>
                <a:tab pos="2235200" algn="l"/>
                <a:tab pos="2679700" algn="l"/>
                <a:tab pos="3136900" algn="l"/>
                <a:tab pos="3581400" algn="l"/>
                <a:tab pos="4038600" algn="l"/>
                <a:tab pos="4483100" algn="l"/>
                <a:tab pos="4927600" algn="l"/>
                <a:tab pos="5384800" algn="l"/>
                <a:tab pos="5829300" algn="l"/>
                <a:tab pos="6273800" algn="l"/>
                <a:tab pos="6731000" algn="l"/>
                <a:tab pos="7175500" algn="l"/>
                <a:tab pos="7632700" algn="l"/>
                <a:tab pos="8077200" algn="l"/>
                <a:tab pos="8521700" algn="l"/>
                <a:tab pos="8978900" algn="l"/>
              </a:tabLst>
              <a:defRPr sz="1400"/>
            </a:pPr>
            <a:r>
              <a:t>Accompagnement d’une étudiante de l’</a:t>
            </a:r>
            <a:r>
              <a:rPr b="1"/>
              <a:t>école de sage femme </a:t>
            </a:r>
            <a:r>
              <a:t>pour son mémoire sur l’autisme de fin d’études.</a:t>
            </a:r>
          </a:p>
        </p:txBody>
      </p:sp>
    </p:spTree>
    <p:extLst>
      <p:ext uri="{BB962C8B-B14F-4D97-AF65-F5344CB8AC3E}">
        <p14:creationId xmlns:p14="http://schemas.microsoft.com/office/powerpoint/2010/main" val="1561801076"/>
      </p:ext>
    </p:extLst>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Autres…"/>
          <p:cNvSpPr txBox="1">
            <a:spLocks noGrp="1"/>
          </p:cNvSpPr>
          <p:nvPr>
            <p:ph type="subTitle" idx="4294967295"/>
          </p:nvPr>
        </p:nvSpPr>
        <p:spPr>
          <a:xfrm>
            <a:off x="564356" y="838200"/>
            <a:ext cx="8370888" cy="4800600"/>
          </a:xfrm>
          <a:prstGeom prst="rect">
            <a:avLst/>
          </a:prstGeom>
        </p:spPr>
        <p:txBody>
          <a:bodyPr>
            <a:normAutofit/>
          </a:bodyPr>
          <a:lstStyle/>
          <a:p>
            <a:pPr marL="339725" indent="-339725">
              <a:lnSpc>
                <a:spcPct val="90000"/>
              </a:lnSpc>
              <a:spcBef>
                <a:spcPts val="500"/>
              </a:spcBef>
              <a:buClr>
                <a:srgbClr val="000000"/>
              </a:buClr>
              <a:buSzPct val="100000"/>
              <a:buFont typeface="Arial"/>
              <a:buChar char="•"/>
              <a:tabLst>
                <a:tab pos="330200" algn="l"/>
                <a:tab pos="444500" algn="l"/>
                <a:tab pos="889000" algn="l"/>
                <a:tab pos="1333500" algn="l"/>
                <a:tab pos="1790700" algn="l"/>
                <a:tab pos="2235200" algn="l"/>
                <a:tab pos="2679700" algn="l"/>
                <a:tab pos="3136900" algn="l"/>
                <a:tab pos="3581400" algn="l"/>
                <a:tab pos="4038600" algn="l"/>
                <a:tab pos="4483100" algn="l"/>
                <a:tab pos="4927600" algn="l"/>
                <a:tab pos="5384800" algn="l"/>
                <a:tab pos="5829300" algn="l"/>
                <a:tab pos="6273800" algn="l"/>
                <a:tab pos="6731000" algn="l"/>
                <a:tab pos="7175500" algn="l"/>
                <a:tab pos="7632700" algn="l"/>
                <a:tab pos="8077200" algn="l"/>
                <a:tab pos="8521700" algn="l"/>
                <a:tab pos="8978900" algn="l"/>
              </a:tabLst>
              <a:defRPr sz="1600" b="1"/>
            </a:pPr>
            <a:r>
              <a:t>Autres</a:t>
            </a:r>
          </a:p>
          <a:p>
            <a:pPr marL="339725" indent="-339725">
              <a:lnSpc>
                <a:spcPct val="90000"/>
              </a:lnSpc>
              <a:spcBef>
                <a:spcPts val="500"/>
              </a:spcBef>
              <a:buClr>
                <a:srgbClr val="000000"/>
              </a:buClr>
              <a:buSzPct val="100000"/>
              <a:buChar char="➢"/>
              <a:tabLst>
                <a:tab pos="330200" algn="l"/>
                <a:tab pos="444500" algn="l"/>
                <a:tab pos="889000" algn="l"/>
                <a:tab pos="1333500" algn="l"/>
                <a:tab pos="1790700" algn="l"/>
                <a:tab pos="2235200" algn="l"/>
                <a:tab pos="2679700" algn="l"/>
                <a:tab pos="3136900" algn="l"/>
                <a:tab pos="3581400" algn="l"/>
                <a:tab pos="4038600" algn="l"/>
                <a:tab pos="4483100" algn="l"/>
                <a:tab pos="4927600" algn="l"/>
                <a:tab pos="5384800" algn="l"/>
                <a:tab pos="5829300" algn="l"/>
                <a:tab pos="6273800" algn="l"/>
                <a:tab pos="6731000" algn="l"/>
                <a:tab pos="7175500" algn="l"/>
                <a:tab pos="7632700" algn="l"/>
                <a:tab pos="8077200" algn="l"/>
                <a:tab pos="8521700" algn="l"/>
                <a:tab pos="8978900" algn="l"/>
              </a:tabLst>
              <a:defRPr sz="1600"/>
            </a:pPr>
            <a:r>
              <a:t>Poursuite de l’accompagnement de </a:t>
            </a:r>
            <a:r>
              <a:rPr b="1"/>
              <a:t>l’Unité Maternelle d’Enseignement </a:t>
            </a:r>
            <a:r>
              <a:t>(par mise à disposition du Dr Chabaux et la réalisation de bilans fonctionnels (ADOS et bilans cognitifs) </a:t>
            </a:r>
          </a:p>
          <a:p>
            <a:pPr marL="339725" indent="-339725">
              <a:lnSpc>
                <a:spcPct val="90000"/>
              </a:lnSpc>
              <a:spcBef>
                <a:spcPts val="500"/>
              </a:spcBef>
              <a:buClr>
                <a:srgbClr val="000000"/>
              </a:buClr>
              <a:buSzPct val="100000"/>
              <a:buChar char="➢"/>
              <a:tabLst>
                <a:tab pos="330200" algn="l"/>
                <a:tab pos="444500" algn="l"/>
                <a:tab pos="889000" algn="l"/>
                <a:tab pos="1333500" algn="l"/>
                <a:tab pos="1790700" algn="l"/>
                <a:tab pos="2235200" algn="l"/>
                <a:tab pos="2679700" algn="l"/>
                <a:tab pos="3136900" algn="l"/>
                <a:tab pos="3581400" algn="l"/>
                <a:tab pos="4038600" algn="l"/>
                <a:tab pos="4483100" algn="l"/>
                <a:tab pos="4927600" algn="l"/>
                <a:tab pos="5384800" algn="l"/>
                <a:tab pos="5829300" algn="l"/>
                <a:tab pos="6273800" algn="l"/>
                <a:tab pos="6731000" algn="l"/>
                <a:tab pos="7175500" algn="l"/>
                <a:tab pos="7632700" algn="l"/>
                <a:tab pos="8077200" algn="l"/>
                <a:tab pos="8521700" algn="l"/>
                <a:tab pos="8978900" algn="l"/>
              </a:tabLst>
              <a:defRPr sz="1600"/>
            </a:pPr>
            <a:r>
              <a:t>Participation aux </a:t>
            </a:r>
            <a:r>
              <a:rPr b="1"/>
              <a:t>réunions de fonctionnement du CRA Alsace et du GNCRA</a:t>
            </a:r>
            <a:r>
              <a:t> ( Coordonnateurs et Conseil des professionnels)</a:t>
            </a:r>
          </a:p>
          <a:p>
            <a:pPr marL="339725" indent="-339725">
              <a:lnSpc>
                <a:spcPct val="90000"/>
              </a:lnSpc>
              <a:spcBef>
                <a:spcPts val="500"/>
              </a:spcBef>
              <a:buClr>
                <a:srgbClr val="000000"/>
              </a:buClr>
              <a:buSzPct val="100000"/>
              <a:buChar char="➢"/>
              <a:tabLst>
                <a:tab pos="330200" algn="l"/>
                <a:tab pos="444500" algn="l"/>
                <a:tab pos="889000" algn="l"/>
                <a:tab pos="1333500" algn="l"/>
                <a:tab pos="1790700" algn="l"/>
                <a:tab pos="2235200" algn="l"/>
                <a:tab pos="2679700" algn="l"/>
                <a:tab pos="3136900" algn="l"/>
                <a:tab pos="3581400" algn="l"/>
                <a:tab pos="4038600" algn="l"/>
                <a:tab pos="4483100" algn="l"/>
                <a:tab pos="4927600" algn="l"/>
                <a:tab pos="5384800" algn="l"/>
                <a:tab pos="5829300" algn="l"/>
                <a:tab pos="6273800" algn="l"/>
                <a:tab pos="6731000" algn="l"/>
                <a:tab pos="7175500" algn="l"/>
                <a:tab pos="7632700" algn="l"/>
                <a:tab pos="8077200" algn="l"/>
                <a:tab pos="8521700" algn="l"/>
                <a:tab pos="8978900" algn="l"/>
              </a:tabLst>
              <a:defRPr sz="1600">
                <a:solidFill>
                  <a:srgbClr val="FF2600"/>
                </a:solidFill>
              </a:defRPr>
            </a:pPr>
            <a:r>
              <a:t>Participation aux travaux de la </a:t>
            </a:r>
            <a:r>
              <a:rPr b="1"/>
              <a:t>DITP</a:t>
            </a:r>
            <a:r>
              <a:t> concernant la réflexion sur la réduction des délais diagnostiques</a:t>
            </a:r>
          </a:p>
          <a:p>
            <a:pPr marL="339725" indent="-339725">
              <a:lnSpc>
                <a:spcPct val="90000"/>
              </a:lnSpc>
              <a:spcBef>
                <a:spcPts val="500"/>
              </a:spcBef>
              <a:buClr>
                <a:srgbClr val="000000"/>
              </a:buClr>
              <a:buSzPct val="100000"/>
              <a:buChar char="➢"/>
              <a:tabLst>
                <a:tab pos="330200" algn="l"/>
                <a:tab pos="444500" algn="l"/>
                <a:tab pos="889000" algn="l"/>
                <a:tab pos="1333500" algn="l"/>
                <a:tab pos="1790700" algn="l"/>
                <a:tab pos="2235200" algn="l"/>
                <a:tab pos="2679700" algn="l"/>
                <a:tab pos="3136900" algn="l"/>
                <a:tab pos="3581400" algn="l"/>
                <a:tab pos="4038600" algn="l"/>
                <a:tab pos="4483100" algn="l"/>
                <a:tab pos="4927600" algn="l"/>
                <a:tab pos="5384800" algn="l"/>
                <a:tab pos="5829300" algn="l"/>
                <a:tab pos="6273800" algn="l"/>
                <a:tab pos="6731000" algn="l"/>
                <a:tab pos="7175500" algn="l"/>
                <a:tab pos="7632700" algn="l"/>
                <a:tab pos="8077200" algn="l"/>
                <a:tab pos="8521700" algn="l"/>
                <a:tab pos="8978900" algn="l"/>
              </a:tabLst>
              <a:defRPr sz="1600"/>
            </a:pPr>
            <a:r>
              <a:t>Soutien à </a:t>
            </a:r>
            <a:r>
              <a:rPr b="1"/>
              <a:t>l’accompagnement (psycho-éducatif</a:t>
            </a:r>
            <a:r>
              <a:t>) des familles d’enfants </a:t>
            </a:r>
          </a:p>
          <a:p>
            <a:pPr marL="339725" indent="-339725">
              <a:lnSpc>
                <a:spcPct val="90000"/>
              </a:lnSpc>
              <a:spcBef>
                <a:spcPts val="500"/>
              </a:spcBef>
              <a:buClr>
                <a:srgbClr val="000000"/>
              </a:buClr>
              <a:buSzPct val="100000"/>
              <a:buChar char="➢"/>
              <a:tabLst>
                <a:tab pos="330200" algn="l"/>
                <a:tab pos="444500" algn="l"/>
                <a:tab pos="889000" algn="l"/>
                <a:tab pos="1333500" algn="l"/>
                <a:tab pos="1790700" algn="l"/>
                <a:tab pos="2235200" algn="l"/>
                <a:tab pos="2679700" algn="l"/>
                <a:tab pos="3136900" algn="l"/>
                <a:tab pos="3581400" algn="l"/>
                <a:tab pos="4038600" algn="l"/>
                <a:tab pos="4483100" algn="l"/>
                <a:tab pos="4927600" algn="l"/>
                <a:tab pos="5384800" algn="l"/>
                <a:tab pos="5829300" algn="l"/>
                <a:tab pos="6273800" algn="l"/>
                <a:tab pos="6731000" algn="l"/>
                <a:tab pos="7175500" algn="l"/>
                <a:tab pos="7632700" algn="l"/>
                <a:tab pos="8077200" algn="l"/>
                <a:tab pos="8521700" algn="l"/>
                <a:tab pos="8978900" algn="l"/>
              </a:tabLst>
              <a:defRPr sz="1600"/>
            </a:pPr>
            <a:r>
              <a:t>Poursuite de l’implication dans des projets de </a:t>
            </a:r>
            <a:r>
              <a:rPr b="1"/>
              <a:t>recherche</a:t>
            </a:r>
            <a:r>
              <a:t> (génétique et sommeil et cohorte ELENA) et participation au réseau STRASautisme</a:t>
            </a:r>
          </a:p>
          <a:p>
            <a:pPr marL="339725" indent="-339725">
              <a:lnSpc>
                <a:spcPct val="90000"/>
              </a:lnSpc>
              <a:spcBef>
                <a:spcPts val="500"/>
              </a:spcBef>
              <a:buClr>
                <a:srgbClr val="000000"/>
              </a:buClr>
              <a:buSzPct val="100000"/>
              <a:buChar char="➢"/>
              <a:tabLst>
                <a:tab pos="330200" algn="l"/>
                <a:tab pos="444500" algn="l"/>
                <a:tab pos="889000" algn="l"/>
                <a:tab pos="1333500" algn="l"/>
                <a:tab pos="1790700" algn="l"/>
                <a:tab pos="2235200" algn="l"/>
                <a:tab pos="2679700" algn="l"/>
                <a:tab pos="3136900" algn="l"/>
                <a:tab pos="3581400" algn="l"/>
                <a:tab pos="4038600" algn="l"/>
                <a:tab pos="4483100" algn="l"/>
                <a:tab pos="4927600" algn="l"/>
                <a:tab pos="5384800" algn="l"/>
                <a:tab pos="5829300" algn="l"/>
                <a:tab pos="6273800" algn="l"/>
                <a:tab pos="6731000" algn="l"/>
                <a:tab pos="7175500" algn="l"/>
                <a:tab pos="7632700" algn="l"/>
                <a:tab pos="8077200" algn="l"/>
                <a:tab pos="8521700" algn="l"/>
                <a:tab pos="8978900" algn="l"/>
              </a:tabLst>
              <a:defRPr sz="1600">
                <a:solidFill>
                  <a:srgbClr val="FF2600"/>
                </a:solidFill>
              </a:defRPr>
            </a:pPr>
            <a:r>
              <a:t>Réunions de réflexion avec EDIPA 4 et EDIPA 5 sur le </a:t>
            </a:r>
            <a:r>
              <a:rPr b="1"/>
              <a:t>projet plateforme et intervention précoce</a:t>
            </a:r>
          </a:p>
          <a:p>
            <a:pPr marL="339725" indent="-339725">
              <a:lnSpc>
                <a:spcPct val="90000"/>
              </a:lnSpc>
              <a:spcBef>
                <a:spcPts val="500"/>
              </a:spcBef>
              <a:buClr>
                <a:srgbClr val="000000"/>
              </a:buClr>
              <a:buSzPct val="100000"/>
              <a:buChar char="➢"/>
              <a:tabLst>
                <a:tab pos="330200" algn="l"/>
                <a:tab pos="444500" algn="l"/>
                <a:tab pos="889000" algn="l"/>
                <a:tab pos="1333500" algn="l"/>
                <a:tab pos="1790700" algn="l"/>
                <a:tab pos="2235200" algn="l"/>
                <a:tab pos="2679700" algn="l"/>
                <a:tab pos="3136900" algn="l"/>
                <a:tab pos="3581400" algn="l"/>
                <a:tab pos="4038600" algn="l"/>
                <a:tab pos="4483100" algn="l"/>
                <a:tab pos="4927600" algn="l"/>
                <a:tab pos="5384800" algn="l"/>
                <a:tab pos="5829300" algn="l"/>
                <a:tab pos="6273800" algn="l"/>
                <a:tab pos="6731000" algn="l"/>
                <a:tab pos="7175500" algn="l"/>
                <a:tab pos="7632700" algn="l"/>
                <a:tab pos="8077200" algn="l"/>
                <a:tab pos="8521700" algn="l"/>
                <a:tab pos="8978900" algn="l"/>
              </a:tabLst>
              <a:defRPr sz="1600"/>
            </a:pPr>
            <a:r>
              <a:t>Participation à la </a:t>
            </a:r>
            <a:r>
              <a:rPr b="1"/>
              <a:t>CDCA</a:t>
            </a:r>
            <a:r>
              <a:t> et aux journées techniques sur la RAPT et les GOS</a:t>
            </a:r>
          </a:p>
          <a:p>
            <a:pPr marL="339725" indent="-339725">
              <a:lnSpc>
                <a:spcPct val="90000"/>
              </a:lnSpc>
              <a:spcBef>
                <a:spcPts val="500"/>
              </a:spcBef>
              <a:buClr>
                <a:srgbClr val="000000"/>
              </a:buClr>
              <a:buSzPct val="100000"/>
              <a:buChar char="➢"/>
              <a:tabLst>
                <a:tab pos="330200" algn="l"/>
                <a:tab pos="444500" algn="l"/>
                <a:tab pos="889000" algn="l"/>
                <a:tab pos="1333500" algn="l"/>
                <a:tab pos="1790700" algn="l"/>
                <a:tab pos="2235200" algn="l"/>
                <a:tab pos="2679700" algn="l"/>
                <a:tab pos="3136900" algn="l"/>
                <a:tab pos="3581400" algn="l"/>
                <a:tab pos="4038600" algn="l"/>
                <a:tab pos="4483100" algn="l"/>
                <a:tab pos="4927600" algn="l"/>
                <a:tab pos="5384800" algn="l"/>
                <a:tab pos="5829300" algn="l"/>
                <a:tab pos="6273800" algn="l"/>
                <a:tab pos="6731000" algn="l"/>
                <a:tab pos="7175500" algn="l"/>
                <a:tab pos="7632700" algn="l"/>
                <a:tab pos="8077200" algn="l"/>
                <a:tab pos="8521700" algn="l"/>
                <a:tab pos="8978900" algn="l"/>
              </a:tabLst>
              <a:defRPr sz="1600">
                <a:solidFill>
                  <a:srgbClr val="FF2600"/>
                </a:solidFill>
              </a:defRPr>
            </a:pPr>
            <a:r>
              <a:t>Participation à l’organisation d’une </a:t>
            </a:r>
            <a:r>
              <a:rPr b="1"/>
              <a:t>journée inter CRA </a:t>
            </a:r>
            <a:r>
              <a:t>prévue le 14 juin en 2019</a:t>
            </a:r>
          </a:p>
          <a:p>
            <a:pPr marL="339725" indent="-339725">
              <a:lnSpc>
                <a:spcPct val="90000"/>
              </a:lnSpc>
              <a:spcBef>
                <a:spcPts val="500"/>
              </a:spcBef>
              <a:buClr>
                <a:srgbClr val="000000"/>
              </a:buClr>
              <a:buSzPct val="100000"/>
              <a:buChar char="➢"/>
              <a:tabLst>
                <a:tab pos="330200" algn="l"/>
                <a:tab pos="444500" algn="l"/>
                <a:tab pos="889000" algn="l"/>
                <a:tab pos="1333500" algn="l"/>
                <a:tab pos="1790700" algn="l"/>
                <a:tab pos="2235200" algn="l"/>
                <a:tab pos="2679700" algn="l"/>
                <a:tab pos="3136900" algn="l"/>
                <a:tab pos="3581400" algn="l"/>
                <a:tab pos="4038600" algn="l"/>
                <a:tab pos="4483100" algn="l"/>
                <a:tab pos="4927600" algn="l"/>
                <a:tab pos="5384800" algn="l"/>
                <a:tab pos="5829300" algn="l"/>
                <a:tab pos="6273800" algn="l"/>
                <a:tab pos="6731000" algn="l"/>
                <a:tab pos="7175500" algn="l"/>
                <a:tab pos="7632700" algn="l"/>
                <a:tab pos="8077200" algn="l"/>
                <a:tab pos="8521700" algn="l"/>
                <a:tab pos="8978900" algn="l"/>
              </a:tabLst>
              <a:defRPr sz="1600">
                <a:solidFill>
                  <a:srgbClr val="FF2600"/>
                </a:solidFill>
              </a:defRPr>
            </a:pPr>
            <a:r>
              <a:t>Participation aux </a:t>
            </a:r>
            <a:r>
              <a:rPr b="1"/>
              <a:t>réunions de concertation sur les TND avec l’ARS </a:t>
            </a:r>
          </a:p>
          <a:p>
            <a:pPr marL="339725" indent="-339725">
              <a:lnSpc>
                <a:spcPct val="90000"/>
              </a:lnSpc>
              <a:spcBef>
                <a:spcPts val="500"/>
              </a:spcBef>
              <a:buClr>
                <a:srgbClr val="000000"/>
              </a:buClr>
              <a:buSzPct val="100000"/>
              <a:buChar char="➢"/>
              <a:tabLst>
                <a:tab pos="330200" algn="l"/>
                <a:tab pos="444500" algn="l"/>
                <a:tab pos="889000" algn="l"/>
                <a:tab pos="1333500" algn="l"/>
                <a:tab pos="1790700" algn="l"/>
                <a:tab pos="2235200" algn="l"/>
                <a:tab pos="2679700" algn="l"/>
                <a:tab pos="3136900" algn="l"/>
                <a:tab pos="3581400" algn="l"/>
                <a:tab pos="4038600" algn="l"/>
                <a:tab pos="4483100" algn="l"/>
                <a:tab pos="4927600" algn="l"/>
                <a:tab pos="5384800" algn="l"/>
                <a:tab pos="5829300" algn="l"/>
                <a:tab pos="6273800" algn="l"/>
                <a:tab pos="6731000" algn="l"/>
                <a:tab pos="7175500" algn="l"/>
                <a:tab pos="7632700" algn="l"/>
                <a:tab pos="8077200" algn="l"/>
                <a:tab pos="8521700" algn="l"/>
                <a:tab pos="8978900" algn="l"/>
              </a:tabLst>
              <a:defRPr sz="1600"/>
            </a:pPr>
            <a:r>
              <a:rPr b="1"/>
              <a:t>Participations aux copils des EDIPA et du DASCA</a:t>
            </a:r>
          </a:p>
        </p:txBody>
      </p:sp>
    </p:spTree>
    <p:extLst>
      <p:ext uri="{BB962C8B-B14F-4D97-AF65-F5344CB8AC3E}">
        <p14:creationId xmlns:p14="http://schemas.microsoft.com/office/powerpoint/2010/main" val="2481092217"/>
      </p:ext>
    </p:extLst>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ormation du personnel…"/>
          <p:cNvSpPr txBox="1">
            <a:spLocks noGrp="1"/>
          </p:cNvSpPr>
          <p:nvPr>
            <p:ph type="subTitle" idx="4294967295"/>
          </p:nvPr>
        </p:nvSpPr>
        <p:spPr>
          <a:xfrm>
            <a:off x="323850" y="1196975"/>
            <a:ext cx="8351838" cy="4518025"/>
          </a:xfrm>
          <a:prstGeom prst="rect">
            <a:avLst/>
          </a:prstGeom>
        </p:spPr>
        <p:txBody>
          <a:bodyPr>
            <a:normAutofit/>
          </a:bodyPr>
          <a:lstStyle/>
          <a:p>
            <a:pPr marL="339725" indent="-339725">
              <a:spcBef>
                <a:spcPts val="500"/>
              </a:spcBef>
              <a:buClr>
                <a:srgbClr val="000000"/>
              </a:buClr>
              <a:buSzPct val="100000"/>
              <a:buFont typeface="Arial"/>
              <a:buChar char="•"/>
              <a:tabLst>
                <a:tab pos="330200" algn="l"/>
                <a:tab pos="444500" algn="l"/>
                <a:tab pos="889000" algn="l"/>
                <a:tab pos="1333500" algn="l"/>
                <a:tab pos="1790700" algn="l"/>
                <a:tab pos="2235200" algn="l"/>
                <a:tab pos="2679700" algn="l"/>
                <a:tab pos="3136900" algn="l"/>
                <a:tab pos="3581400" algn="l"/>
                <a:tab pos="4038600" algn="l"/>
                <a:tab pos="4483100" algn="l"/>
                <a:tab pos="4927600" algn="l"/>
                <a:tab pos="5384800" algn="l"/>
                <a:tab pos="5829300" algn="l"/>
                <a:tab pos="6273800" algn="l"/>
                <a:tab pos="6731000" algn="l"/>
                <a:tab pos="7175500" algn="l"/>
                <a:tab pos="7632700" algn="l"/>
                <a:tab pos="8077200" algn="l"/>
                <a:tab pos="8521700" algn="l"/>
                <a:tab pos="8978900" algn="l"/>
              </a:tabLst>
              <a:defRPr sz="1600" b="1"/>
            </a:pPr>
            <a:r>
              <a:t>Formation du personnel</a:t>
            </a:r>
          </a:p>
          <a:p>
            <a:pPr marL="339725" indent="-339725">
              <a:spcBef>
                <a:spcPts val="500"/>
              </a:spcBef>
              <a:buClr>
                <a:srgbClr val="000000"/>
              </a:buClr>
              <a:buSzPct val="100000"/>
              <a:buChar char="➢"/>
              <a:tabLst>
                <a:tab pos="330200" algn="l"/>
                <a:tab pos="444500" algn="l"/>
                <a:tab pos="889000" algn="l"/>
                <a:tab pos="1333500" algn="l"/>
                <a:tab pos="1790700" algn="l"/>
                <a:tab pos="2235200" algn="l"/>
                <a:tab pos="2679700" algn="l"/>
                <a:tab pos="3136900" algn="l"/>
                <a:tab pos="3581400" algn="l"/>
                <a:tab pos="4038600" algn="l"/>
                <a:tab pos="4483100" algn="l"/>
                <a:tab pos="4927600" algn="l"/>
                <a:tab pos="5384800" algn="l"/>
                <a:tab pos="5829300" algn="l"/>
                <a:tab pos="6273800" algn="l"/>
                <a:tab pos="6731000" algn="l"/>
                <a:tab pos="7175500" algn="l"/>
                <a:tab pos="7632700" algn="l"/>
                <a:tab pos="8077200" algn="l"/>
                <a:tab pos="8521700" algn="l"/>
                <a:tab pos="8978900" algn="l"/>
              </a:tabLst>
              <a:defRPr sz="1600"/>
            </a:pPr>
            <a:r>
              <a:t>Journée des CRA grand Est</a:t>
            </a:r>
          </a:p>
          <a:p>
            <a:pPr marL="339725" indent="-339725">
              <a:spcBef>
                <a:spcPts val="500"/>
              </a:spcBef>
              <a:buClr>
                <a:srgbClr val="000000"/>
              </a:buClr>
              <a:buSzPct val="100000"/>
              <a:buChar char="➢"/>
              <a:tabLst>
                <a:tab pos="330200" algn="l"/>
                <a:tab pos="444500" algn="l"/>
                <a:tab pos="889000" algn="l"/>
                <a:tab pos="1333500" algn="l"/>
                <a:tab pos="1790700" algn="l"/>
                <a:tab pos="2235200" algn="l"/>
                <a:tab pos="2679700" algn="l"/>
                <a:tab pos="3136900" algn="l"/>
                <a:tab pos="3581400" algn="l"/>
                <a:tab pos="4038600" algn="l"/>
                <a:tab pos="4483100" algn="l"/>
                <a:tab pos="4927600" algn="l"/>
                <a:tab pos="5384800" algn="l"/>
                <a:tab pos="5829300" algn="l"/>
                <a:tab pos="6273800" algn="l"/>
                <a:tab pos="6731000" algn="l"/>
                <a:tab pos="7175500" algn="l"/>
                <a:tab pos="7632700" algn="l"/>
                <a:tab pos="8077200" algn="l"/>
                <a:tab pos="8521700" algn="l"/>
                <a:tab pos="8978900" algn="l"/>
              </a:tabLst>
              <a:defRPr sz="1600"/>
            </a:pPr>
            <a:r>
              <a:t>Formation ADOS d’un infirmier</a:t>
            </a:r>
          </a:p>
          <a:p>
            <a:pPr marL="339725" indent="-339725">
              <a:spcBef>
                <a:spcPts val="500"/>
              </a:spcBef>
              <a:buClr>
                <a:srgbClr val="000000"/>
              </a:buClr>
              <a:buSzPct val="100000"/>
              <a:buChar char="➢"/>
              <a:tabLst>
                <a:tab pos="330200" algn="l"/>
                <a:tab pos="444500" algn="l"/>
                <a:tab pos="889000" algn="l"/>
                <a:tab pos="1333500" algn="l"/>
                <a:tab pos="1790700" algn="l"/>
                <a:tab pos="2235200" algn="l"/>
                <a:tab pos="2679700" algn="l"/>
                <a:tab pos="3136900" algn="l"/>
                <a:tab pos="3581400" algn="l"/>
                <a:tab pos="4038600" algn="l"/>
                <a:tab pos="4483100" algn="l"/>
                <a:tab pos="4927600" algn="l"/>
                <a:tab pos="5384800" algn="l"/>
                <a:tab pos="5829300" algn="l"/>
                <a:tab pos="6273800" algn="l"/>
                <a:tab pos="6731000" algn="l"/>
                <a:tab pos="7175500" algn="l"/>
                <a:tab pos="7632700" algn="l"/>
                <a:tab pos="8077200" algn="l"/>
                <a:tab pos="8521700" algn="l"/>
                <a:tab pos="8978900" algn="l"/>
              </a:tabLst>
              <a:defRPr sz="1600"/>
            </a:pPr>
            <a:r>
              <a:t>Formation Vineland 2 d’une psychologue</a:t>
            </a:r>
          </a:p>
          <a:p>
            <a:pPr marL="339725" indent="-339725">
              <a:spcBef>
                <a:spcPts val="500"/>
              </a:spcBef>
              <a:buClr>
                <a:srgbClr val="000000"/>
              </a:buClr>
              <a:buSzPct val="100000"/>
              <a:buChar char="➢"/>
              <a:tabLst>
                <a:tab pos="330200" algn="l"/>
                <a:tab pos="444500" algn="l"/>
                <a:tab pos="889000" algn="l"/>
                <a:tab pos="1333500" algn="l"/>
                <a:tab pos="1790700" algn="l"/>
                <a:tab pos="2235200" algn="l"/>
                <a:tab pos="2679700" algn="l"/>
                <a:tab pos="3136900" algn="l"/>
                <a:tab pos="3581400" algn="l"/>
                <a:tab pos="4038600" algn="l"/>
                <a:tab pos="4483100" algn="l"/>
                <a:tab pos="4927600" algn="l"/>
                <a:tab pos="5384800" algn="l"/>
                <a:tab pos="5829300" algn="l"/>
                <a:tab pos="6273800" algn="l"/>
                <a:tab pos="6731000" algn="l"/>
                <a:tab pos="7175500" algn="l"/>
                <a:tab pos="7632700" algn="l"/>
                <a:tab pos="8077200" algn="l"/>
                <a:tab pos="8521700" algn="l"/>
                <a:tab pos="8978900" algn="l"/>
              </a:tabLst>
              <a:defRPr sz="1600"/>
            </a:pPr>
            <a:r>
              <a:t>Université d’automne de l’ARAPI</a:t>
            </a:r>
          </a:p>
          <a:p>
            <a:pPr marL="339725" indent="-339725">
              <a:spcBef>
                <a:spcPts val="500"/>
              </a:spcBef>
              <a:buClr>
                <a:srgbClr val="000000"/>
              </a:buClr>
              <a:buSzPct val="100000"/>
              <a:buChar char="➢"/>
              <a:tabLst>
                <a:tab pos="330200" algn="l"/>
                <a:tab pos="444500" algn="l"/>
                <a:tab pos="889000" algn="l"/>
                <a:tab pos="1333500" algn="l"/>
                <a:tab pos="1790700" algn="l"/>
                <a:tab pos="2235200" algn="l"/>
                <a:tab pos="2679700" algn="l"/>
                <a:tab pos="3136900" algn="l"/>
                <a:tab pos="3581400" algn="l"/>
                <a:tab pos="4038600" algn="l"/>
                <a:tab pos="4483100" algn="l"/>
                <a:tab pos="4927600" algn="l"/>
                <a:tab pos="5384800" algn="l"/>
                <a:tab pos="5829300" algn="l"/>
                <a:tab pos="6273800" algn="l"/>
                <a:tab pos="6731000" algn="l"/>
                <a:tab pos="7175500" algn="l"/>
                <a:tab pos="7632700" algn="l"/>
                <a:tab pos="8077200" algn="l"/>
                <a:tab pos="8521700" algn="l"/>
                <a:tab pos="8978900" algn="l"/>
              </a:tabLst>
              <a:defRPr sz="1600"/>
            </a:pPr>
            <a:endParaRPr/>
          </a:p>
          <a:p>
            <a:pPr marL="339725" indent="-339725">
              <a:spcBef>
                <a:spcPts val="500"/>
              </a:spcBef>
              <a:buClr>
                <a:srgbClr val="000000"/>
              </a:buClr>
              <a:buSzPct val="100000"/>
              <a:buChar char="•"/>
              <a:tabLst>
                <a:tab pos="330200" algn="l"/>
                <a:tab pos="444500" algn="l"/>
                <a:tab pos="889000" algn="l"/>
                <a:tab pos="1333500" algn="l"/>
                <a:tab pos="1790700" algn="l"/>
                <a:tab pos="2235200" algn="l"/>
                <a:tab pos="2679700" algn="l"/>
                <a:tab pos="3136900" algn="l"/>
                <a:tab pos="3581400" algn="l"/>
                <a:tab pos="4038600" algn="l"/>
                <a:tab pos="4483100" algn="l"/>
                <a:tab pos="4927600" algn="l"/>
                <a:tab pos="5384800" algn="l"/>
                <a:tab pos="5829300" algn="l"/>
                <a:tab pos="6273800" algn="l"/>
                <a:tab pos="6731000" algn="l"/>
                <a:tab pos="7175500" algn="l"/>
                <a:tab pos="7632700" algn="l"/>
                <a:tab pos="8077200" algn="l"/>
                <a:tab pos="8521700" algn="l"/>
                <a:tab pos="8978900" algn="l"/>
              </a:tabLst>
              <a:defRPr sz="1600" b="1"/>
            </a:pPr>
            <a:endParaRPr/>
          </a:p>
          <a:p>
            <a:pPr marL="339725" indent="-339725">
              <a:spcBef>
                <a:spcPts val="500"/>
              </a:spcBef>
              <a:buClr>
                <a:srgbClr val="000000"/>
              </a:buClr>
              <a:buSzPct val="100000"/>
              <a:buChar char="•"/>
              <a:tabLst>
                <a:tab pos="330200" algn="l"/>
                <a:tab pos="444500" algn="l"/>
                <a:tab pos="889000" algn="l"/>
                <a:tab pos="1333500" algn="l"/>
                <a:tab pos="1790700" algn="l"/>
                <a:tab pos="2235200" algn="l"/>
                <a:tab pos="2679700" algn="l"/>
                <a:tab pos="3136900" algn="l"/>
                <a:tab pos="3581400" algn="l"/>
                <a:tab pos="4038600" algn="l"/>
                <a:tab pos="4483100" algn="l"/>
                <a:tab pos="4927600" algn="l"/>
                <a:tab pos="5384800" algn="l"/>
                <a:tab pos="5829300" algn="l"/>
                <a:tab pos="6273800" algn="l"/>
                <a:tab pos="6731000" algn="l"/>
                <a:tab pos="7175500" algn="l"/>
                <a:tab pos="7632700" algn="l"/>
                <a:tab pos="8077200" algn="l"/>
                <a:tab pos="8521700" algn="l"/>
                <a:tab pos="8978900" algn="l"/>
              </a:tabLst>
              <a:defRPr sz="1600" b="1"/>
            </a:pPr>
            <a:r>
              <a:t>Informations </a:t>
            </a:r>
          </a:p>
        </p:txBody>
      </p:sp>
    </p:spTree>
    <p:extLst>
      <p:ext uri="{BB962C8B-B14F-4D97-AF65-F5344CB8AC3E}">
        <p14:creationId xmlns:p14="http://schemas.microsoft.com/office/powerpoint/2010/main" val="3443760260"/>
      </p:ext>
    </p:extLst>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Grp="1" noChangeArrowheads="1"/>
          </p:cNvSpPr>
          <p:nvPr>
            <p:ph type="title"/>
          </p:nvPr>
        </p:nvSpPr>
        <p:spPr>
          <a:xfrm>
            <a:off x="1331913" y="1524000"/>
            <a:ext cx="6694487" cy="1470025"/>
          </a:xfrm>
          <a:extLst>
            <a:ext uri="{91240B29-F687-4F45-9708-019B960494DF}">
              <a14:hiddenLine xmlns:a14="http://schemas.microsoft.com/office/drawing/2010/main" w="9525" cap="flat">
                <a:solidFill>
                  <a:srgbClr val="808080"/>
                </a:solidFill>
                <a:round/>
                <a:headEnd/>
                <a:tailEnd/>
              </a14:hiddenLine>
            </a:ext>
          </a:extLst>
        </p:spPr>
        <p:txBody>
          <a:bodyP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sz="3200" b="1" dirty="0" smtClean="0"/>
              <a:t>PERSPECTIVES 2019</a:t>
            </a:r>
            <a:br>
              <a:rPr lang="fr-FR" sz="3200" b="1" dirty="0" smtClean="0"/>
            </a:br>
            <a:r>
              <a:rPr lang="fr-FR" sz="3200" b="1" dirty="0" smtClean="0"/>
              <a:t>pôle enfants adolescents 68</a:t>
            </a:r>
          </a:p>
        </p:txBody>
      </p:sp>
      <p:pic>
        <p:nvPicPr>
          <p:cNvPr id="296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5438" y="3141663"/>
            <a:ext cx="4083050" cy="14874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spTree>
    <p:extLst>
      <p:ext uri="{BB962C8B-B14F-4D97-AF65-F5344CB8AC3E}">
        <p14:creationId xmlns:p14="http://schemas.microsoft.com/office/powerpoint/2010/main" val="3184396370"/>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extLst/>
          </p:nvPr>
        </p:nvGraphicFramePr>
        <p:xfrm>
          <a:off x="457199" y="317533"/>
          <a:ext cx="8350307" cy="427978"/>
        </p:xfrm>
        <a:graphic>
          <a:graphicData uri="http://schemas.openxmlformats.org/drawingml/2006/table">
            <a:tbl>
              <a:tblPr firstRow="1" bandRow="1">
                <a:tableStyleId>{5C22544A-7EE6-4342-B048-85BDC9FD1C3A}</a:tableStyleId>
              </a:tblPr>
              <a:tblGrid>
                <a:gridCol w="8350307">
                  <a:extLst>
                    <a:ext uri="{9D8B030D-6E8A-4147-A177-3AD203B41FA5}">
                      <a16:colId xmlns:a16="http://schemas.microsoft.com/office/drawing/2014/main" xmlns="" val="20000"/>
                    </a:ext>
                  </a:extLst>
                </a:gridCol>
              </a:tblGrid>
              <a:tr h="427978">
                <a:tc>
                  <a:txBody>
                    <a:bodyPr/>
                    <a:lstStyle/>
                    <a:p>
                      <a:r>
                        <a:rPr lang="fr-FR" sz="2100" b="0" u="none" dirty="0" smtClean="0">
                          <a:solidFill>
                            <a:schemeClr val="tx1"/>
                          </a:solidFill>
                        </a:rPr>
                        <a:t>Perspectives 2019 –</a:t>
                      </a:r>
                      <a:r>
                        <a:rPr lang="fr-FR" sz="2100" b="0" u="none" baseline="0" dirty="0" smtClean="0">
                          <a:solidFill>
                            <a:schemeClr val="tx1"/>
                          </a:solidFill>
                        </a:rPr>
                        <a:t> </a:t>
                      </a:r>
                      <a:r>
                        <a:rPr lang="fr-FR" sz="2100" b="0" u="none" dirty="0" smtClean="0">
                          <a:solidFill>
                            <a:schemeClr val="tx1"/>
                          </a:solidFill>
                        </a:rPr>
                        <a:t>Pôle régional</a:t>
                      </a:r>
                      <a:r>
                        <a:rPr lang="fr-FR" sz="2100" b="0" u="none" baseline="0" dirty="0" smtClean="0">
                          <a:solidFill>
                            <a:schemeClr val="tx1"/>
                          </a:solidFill>
                        </a:rPr>
                        <a:t> pour </a:t>
                      </a:r>
                      <a:r>
                        <a:rPr lang="fr-FR" sz="2100" b="0" u="none" dirty="0" smtClean="0">
                          <a:solidFill>
                            <a:schemeClr val="tx1"/>
                          </a:solidFill>
                        </a:rPr>
                        <a:t>enfants et adolescents 68</a:t>
                      </a:r>
                    </a:p>
                  </a:txBody>
                  <a:tcPr>
                    <a:lnB w="12700" cap="flat" cmpd="sng" algn="ctr">
                      <a:solidFill>
                        <a:scrgbClr r="0" g="0" b="0"/>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bl>
          </a:graphicData>
        </a:graphic>
      </p:graphicFrame>
      <p:sp>
        <p:nvSpPr>
          <p:cNvPr id="6" name="ZoneTexte 5"/>
          <p:cNvSpPr txBox="1"/>
          <p:nvPr/>
        </p:nvSpPr>
        <p:spPr>
          <a:xfrm>
            <a:off x="263157" y="852050"/>
            <a:ext cx="8644537" cy="6278643"/>
          </a:xfrm>
          <a:prstGeom prst="rect">
            <a:avLst/>
          </a:prstGeom>
          <a:noFill/>
        </p:spPr>
        <p:txBody>
          <a:bodyPr wrap="square" rtlCol="0">
            <a:spAutoFit/>
          </a:bodyPr>
          <a:lstStyle/>
          <a:p>
            <a:pPr marL="285750" indent="-285750">
              <a:buFont typeface="Wingdings" charset="2"/>
              <a:buChar char="§"/>
            </a:pPr>
            <a:r>
              <a:rPr lang="fr-FR" sz="1600" b="1" dirty="0" smtClean="0"/>
              <a:t>Poursuite des évaluations initiales et complexes + rencontres post-diagnostiques.</a:t>
            </a:r>
          </a:p>
          <a:p>
            <a:pPr marL="285750" indent="-285750">
              <a:buFont typeface="Wingdings" charset="2"/>
              <a:buChar char="§"/>
            </a:pPr>
            <a:r>
              <a:rPr lang="fr-FR" sz="1600" b="1" dirty="0" smtClean="0"/>
              <a:t>Poursuite des évaluations initiales et complexes en commun </a:t>
            </a:r>
            <a:r>
              <a:rPr lang="fr-FR" sz="1600" b="1" dirty="0"/>
              <a:t>avec les équipes du champ sanitaire et du champ médico-social</a:t>
            </a:r>
            <a:r>
              <a:rPr lang="fr-FR" sz="1600" dirty="0" smtClean="0">
                <a:effectLst/>
              </a:rPr>
              <a:t> en tenant compte de la diminution du nombre de psychiatres d’enfants et d’adolescents du service public et en libéral dans le Haut-Rhin.</a:t>
            </a:r>
          </a:p>
          <a:p>
            <a:pPr marL="285750" indent="-285750">
              <a:buFont typeface="Wingdings" charset="2"/>
              <a:buChar char="§"/>
            </a:pPr>
            <a:r>
              <a:rPr lang="fr-FR" sz="1600" b="1" dirty="0" smtClean="0"/>
              <a:t>Staff clinique auprès  des EDIPA et triade diagnostique.</a:t>
            </a:r>
          </a:p>
          <a:p>
            <a:pPr marL="285750" indent="-285750">
              <a:buFont typeface="Wingdings" charset="2"/>
              <a:buChar char="§"/>
            </a:pPr>
            <a:r>
              <a:rPr lang="fr-FR" sz="1600" b="1" dirty="0" smtClean="0"/>
              <a:t>Mise à disposition d’un enseignant par l’Education </a:t>
            </a:r>
            <a:r>
              <a:rPr lang="fr-FR" sz="1600" b="1" dirty="0"/>
              <a:t>N</a:t>
            </a:r>
            <a:r>
              <a:rPr lang="fr-FR" sz="1600" b="1" dirty="0" smtClean="0"/>
              <a:t>ationale. </a:t>
            </a:r>
          </a:p>
          <a:p>
            <a:pPr lvl="1"/>
            <a:endParaRPr lang="fr-FR" sz="1600" dirty="0" smtClean="0">
              <a:effectLst/>
            </a:endParaRPr>
          </a:p>
          <a:p>
            <a:pPr marL="285750" indent="-285750">
              <a:buFont typeface="Wingdings" charset="2"/>
              <a:buChar char="§"/>
            </a:pPr>
            <a:r>
              <a:rPr lang="fr-FR" sz="1600" b="1" dirty="0" smtClean="0"/>
              <a:t>Poursuite des sensibilisations, formations, </a:t>
            </a:r>
            <a:r>
              <a:rPr lang="fr-FR" sz="1600" b="1" dirty="0"/>
              <a:t>actualisation des </a:t>
            </a:r>
            <a:r>
              <a:rPr lang="fr-FR" sz="1600" b="1" dirty="0" smtClean="0"/>
              <a:t>connaissances</a:t>
            </a:r>
          </a:p>
          <a:p>
            <a:pPr marL="628650" lvl="1" indent="-171450">
              <a:buFont typeface="Wingdings" charset="2"/>
              <a:buChar char="Ø"/>
            </a:pPr>
            <a:r>
              <a:rPr lang="fr-FR" sz="1600" dirty="0" smtClean="0"/>
              <a:t>  	auprès </a:t>
            </a:r>
            <a:r>
              <a:rPr lang="fr-FR" sz="1600" dirty="0"/>
              <a:t>de la PMI et des </a:t>
            </a:r>
            <a:r>
              <a:rPr lang="fr-FR" sz="1600" dirty="0" smtClean="0"/>
              <a:t>crèches (9 jours)</a:t>
            </a:r>
          </a:p>
          <a:p>
            <a:pPr marL="628650" lvl="1" indent="-171450">
              <a:buFont typeface="Wingdings" charset="2"/>
              <a:buChar char="Ø"/>
            </a:pPr>
            <a:r>
              <a:rPr lang="fr-FR" sz="1600" dirty="0" smtClean="0"/>
              <a:t>  	des élèves psychomotriciens </a:t>
            </a:r>
            <a:r>
              <a:rPr lang="fr-FR" sz="1600" dirty="0"/>
              <a:t>et ergothérapeutes (1 jour) </a:t>
            </a:r>
            <a:endParaRPr lang="fr-FR" sz="1600" dirty="0" smtClean="0"/>
          </a:p>
          <a:p>
            <a:pPr marL="628650" lvl="1" indent="-171450">
              <a:buFont typeface="Wingdings" charset="2"/>
              <a:buChar char="Ø"/>
            </a:pPr>
            <a:r>
              <a:rPr lang="fr-FR" sz="1600" dirty="0" smtClean="0"/>
              <a:t> 	de l’Education Nationale (AESH, formation personnes ressources du RRA, enseignants + 	AVS ULIS</a:t>
            </a:r>
            <a:r>
              <a:rPr lang="is-IS" sz="1600" dirty="0" smtClean="0"/>
              <a:t>…)</a:t>
            </a:r>
            <a:endParaRPr lang="fr-FR" sz="1600" dirty="0" smtClean="0"/>
          </a:p>
          <a:p>
            <a:pPr marL="628650" lvl="1" indent="-171450">
              <a:buFont typeface="Wingdings" charset="2"/>
              <a:buChar char="Ø"/>
            </a:pPr>
            <a:r>
              <a:rPr lang="fr-FR" sz="1600" dirty="0" smtClean="0"/>
              <a:t> </a:t>
            </a:r>
            <a:r>
              <a:rPr lang="fr-FR" sz="1600" dirty="0" smtClean="0">
                <a:solidFill>
                  <a:srgbClr val="000000"/>
                </a:solidFill>
              </a:rPr>
              <a:t>  	formation aux évaluations diagnostiques </a:t>
            </a:r>
            <a:r>
              <a:rPr lang="fr-FR" sz="1600" i="1" dirty="0" smtClean="0">
                <a:solidFill>
                  <a:srgbClr val="000000"/>
                </a:solidFill>
              </a:rPr>
              <a:t>pour les équipes du champ médico-social </a:t>
            </a:r>
            <a:r>
              <a:rPr lang="fr-FR" sz="1600" dirty="0" smtClean="0">
                <a:solidFill>
                  <a:srgbClr val="000000"/>
                </a:solidFill>
              </a:rPr>
              <a:t>(</a:t>
            </a:r>
            <a:r>
              <a:rPr lang="fr-FR" sz="1600" dirty="0">
                <a:solidFill>
                  <a:srgbClr val="000000"/>
                </a:solidFill>
              </a:rPr>
              <a:t>7 </a:t>
            </a:r>
            <a:r>
              <a:rPr lang="fr-FR" sz="1600" dirty="0" smtClean="0">
                <a:solidFill>
                  <a:srgbClr val="000000"/>
                </a:solidFill>
              </a:rPr>
              <a:t>	jours) + accompagnement pratique sur le terrain</a:t>
            </a:r>
          </a:p>
          <a:p>
            <a:pPr marL="628650" lvl="1" indent="-171450">
              <a:buFont typeface="Wingdings" charset="2"/>
              <a:buChar char="Ø"/>
            </a:pPr>
            <a:r>
              <a:rPr lang="fr-FR" sz="1600" dirty="0">
                <a:solidFill>
                  <a:srgbClr val="000000"/>
                </a:solidFill>
              </a:rPr>
              <a:t> </a:t>
            </a:r>
            <a:r>
              <a:rPr lang="fr-FR" sz="1600" dirty="0" smtClean="0">
                <a:solidFill>
                  <a:srgbClr val="000000"/>
                </a:solidFill>
              </a:rPr>
              <a:t> 	formation FMC</a:t>
            </a:r>
          </a:p>
          <a:p>
            <a:pPr lvl="1"/>
            <a:endParaRPr lang="fr-FR" sz="1600" dirty="0" smtClean="0">
              <a:solidFill>
                <a:srgbClr val="000000"/>
              </a:solidFill>
            </a:endParaRPr>
          </a:p>
          <a:p>
            <a:pPr marL="285750" indent="-285750">
              <a:buFont typeface="Wingdings" charset="2"/>
              <a:buChar char="§"/>
            </a:pPr>
            <a:r>
              <a:rPr lang="fr-FR" sz="1600" b="1" dirty="0"/>
              <a:t>Nouvelles sensibilisations, formations, actualisation des connaissances</a:t>
            </a:r>
            <a:endParaRPr lang="fr-FR" sz="1600" dirty="0"/>
          </a:p>
          <a:p>
            <a:pPr marL="628650" lvl="1" indent="-171450">
              <a:buFont typeface="Wingdings" charset="2"/>
              <a:buChar char="Ø"/>
            </a:pPr>
            <a:r>
              <a:rPr lang="fr-FR" sz="1600" dirty="0"/>
              <a:t> 	</a:t>
            </a:r>
            <a:r>
              <a:rPr lang="fr-FR" sz="1600" dirty="0" smtClean="0"/>
              <a:t>sensibilisation fratrie lors d’un réseau parents</a:t>
            </a:r>
            <a:endParaRPr lang="fr-FR" sz="1600" dirty="0"/>
          </a:p>
          <a:p>
            <a:pPr marL="628650" lvl="1" indent="-171450">
              <a:buFont typeface="Wingdings" charset="2"/>
              <a:buChar char="Ø"/>
            </a:pPr>
            <a:r>
              <a:rPr lang="fr-FR" sz="1600" dirty="0" smtClean="0"/>
              <a:t>  	session d’accompagnement parental post-diagnostique pour les 0-7 ans en partenariat 	avec l’EDIPA de Colmar</a:t>
            </a:r>
          </a:p>
          <a:p>
            <a:pPr marL="628650" lvl="1" indent="-171450">
              <a:buFont typeface="Wingdings" charset="2"/>
              <a:buChar char="Ø"/>
            </a:pPr>
            <a:r>
              <a:rPr lang="fr-FR" sz="1600" dirty="0"/>
              <a:t> </a:t>
            </a:r>
            <a:r>
              <a:rPr lang="fr-FR" sz="1600" dirty="0" smtClean="0"/>
              <a:t>	</a:t>
            </a:r>
            <a:r>
              <a:rPr lang="fr-FR" sz="1600" dirty="0"/>
              <a:t>i</a:t>
            </a:r>
            <a:r>
              <a:rPr lang="fr-FR" sz="1600" dirty="0" smtClean="0"/>
              <a:t>ntervention </a:t>
            </a:r>
            <a:r>
              <a:rPr lang="fr-FR" sz="1600" dirty="0"/>
              <a:t>dans le cadre d’un programme aux parents par une structure médico-sociale </a:t>
            </a:r>
            <a:endParaRPr lang="fr-FR" sz="1600" dirty="0" smtClean="0"/>
          </a:p>
          <a:p>
            <a:pPr marL="628650" lvl="1" indent="-171450">
              <a:buFont typeface="Wingdings" charset="2"/>
              <a:buChar char="Ø"/>
            </a:pPr>
            <a:r>
              <a:rPr lang="fr-FR" sz="1600" dirty="0" smtClean="0"/>
              <a:t> 	formation APAMAD</a:t>
            </a:r>
          </a:p>
          <a:p>
            <a:pPr marL="628650" lvl="1" indent="-171450">
              <a:buFont typeface="Wingdings" charset="2"/>
              <a:buChar char="Ø"/>
            </a:pPr>
            <a:r>
              <a:rPr lang="fr-FR" sz="1600" dirty="0"/>
              <a:t> </a:t>
            </a:r>
            <a:r>
              <a:rPr lang="fr-FR" sz="1600" dirty="0" smtClean="0"/>
              <a:t>	sensibilisation école Montessori</a:t>
            </a:r>
          </a:p>
          <a:p>
            <a:pPr marL="628650" lvl="1" indent="-171450">
              <a:buFont typeface="Wingdings" charset="2"/>
              <a:buChar char="Ø"/>
            </a:pPr>
            <a:r>
              <a:rPr lang="fr-FR" sz="1600" dirty="0"/>
              <a:t> </a:t>
            </a:r>
            <a:r>
              <a:rPr lang="fr-FR" sz="1600" dirty="0" smtClean="0"/>
              <a:t>	formation structures médico-sociales</a:t>
            </a:r>
          </a:p>
          <a:p>
            <a:pPr lvl="1"/>
            <a:endParaRPr lang="fr-FR" dirty="0" smtClean="0"/>
          </a:p>
        </p:txBody>
      </p:sp>
      <p:pic>
        <p:nvPicPr>
          <p:cNvPr id="7" name="Image 6"/>
          <p:cNvPicPr>
            <a:picLocks noChangeAspect="1"/>
          </p:cNvPicPr>
          <p:nvPr/>
        </p:nvPicPr>
        <p:blipFill>
          <a:blip r:embed="rId2"/>
          <a:stretch>
            <a:fillRect/>
          </a:stretch>
        </p:blipFill>
        <p:spPr>
          <a:xfrm>
            <a:off x="7278474" y="5934793"/>
            <a:ext cx="1423843" cy="605012"/>
          </a:xfrm>
          <a:prstGeom prst="rect">
            <a:avLst/>
          </a:prstGeom>
        </p:spPr>
      </p:pic>
    </p:spTree>
    <p:extLst>
      <p:ext uri="{BB962C8B-B14F-4D97-AF65-F5344CB8AC3E}">
        <p14:creationId xmlns:p14="http://schemas.microsoft.com/office/powerpoint/2010/main" val="1912221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1026"/>
          <p:cNvSpPr>
            <a:spLocks noGrp="1" noChangeArrowheads="1"/>
          </p:cNvSpPr>
          <p:nvPr>
            <p:ph type="title"/>
          </p:nvPr>
        </p:nvSpPr>
        <p:spPr>
          <a:noFill/>
        </p:spPr>
        <p:txBody>
          <a:bodyPr/>
          <a:lstStyle/>
          <a:p>
            <a:r>
              <a:rPr lang="fr-FR" altLang="fr-FR" sz="2800" dirty="0" smtClean="0"/>
              <a:t>Nb des demandes d’informations et de conseils par catégorie de demandeurs </a:t>
            </a:r>
            <a:endParaRPr lang="fr-FR" sz="2800" dirty="0" smtClean="0"/>
          </a:p>
        </p:txBody>
      </p:sp>
      <p:graphicFrame>
        <p:nvGraphicFramePr>
          <p:cNvPr id="218112" name="Graphique 1"/>
          <p:cNvGraphicFramePr>
            <a:graphicFrameLocks noGrp="1"/>
          </p:cNvGraphicFramePr>
          <p:nvPr>
            <p:ph type="body" idx="1"/>
            <p:extLst>
              <p:ext uri="{D42A27DB-BD31-4B8C-83A1-F6EECF244321}">
                <p14:modId xmlns:p14="http://schemas.microsoft.com/office/powerpoint/2010/main" val="3816187698"/>
              </p:ext>
            </p:extLst>
          </p:nvPr>
        </p:nvGraphicFramePr>
        <p:xfrm>
          <a:off x="539552" y="1484785"/>
          <a:ext cx="7915473" cy="4104456"/>
        </p:xfrm>
        <a:graphic>
          <a:graphicData uri="http://schemas.openxmlformats.org/presentationml/2006/ole">
            <mc:AlternateContent xmlns:mc="http://schemas.openxmlformats.org/markup-compatibility/2006">
              <mc:Choice xmlns:v="urn:schemas-microsoft-com:vml" Requires="v">
                <p:oleObj spid="_x0000_s218163" name="Feuille de calcul" r:id="rId3" imgW="7019841" imgH="4086245" progId="Excel.Sheet.8">
                  <p:embed/>
                </p:oleObj>
              </mc:Choice>
              <mc:Fallback>
                <p:oleObj name="Feuille de calcul" r:id="rId3" imgW="7019841" imgH="4086245" progId="Excel.Sheet.8">
                  <p:embed/>
                  <p:pic>
                    <p:nvPicPr>
                      <p:cNvPr id="0" name="Graphique 1"/>
                      <p:cNvPicPr>
                        <a:picLocks noChangeArrowheads="1"/>
                      </p:cNvPicPr>
                      <p:nvPr/>
                    </p:nvPicPr>
                    <p:blipFill>
                      <a:blip r:embed="rId4"/>
                      <a:srcRect/>
                      <a:stretch>
                        <a:fillRect/>
                      </a:stretch>
                    </p:blipFill>
                    <p:spPr bwMode="auto">
                      <a:xfrm>
                        <a:off x="539552" y="1484785"/>
                        <a:ext cx="7915473" cy="41044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295037"/>
            <a:ext cx="8229600" cy="6349703"/>
          </a:xfrm>
        </p:spPr>
        <p:txBody>
          <a:bodyPr>
            <a:normAutofit/>
          </a:bodyPr>
          <a:lstStyle/>
          <a:p>
            <a:pPr>
              <a:buFont typeface="Wingdings" charset="2"/>
              <a:buChar char="§"/>
            </a:pPr>
            <a:r>
              <a:rPr lang="fr-FR" sz="1600" b="1" dirty="0" smtClean="0"/>
              <a:t>Travail </a:t>
            </a:r>
            <a:r>
              <a:rPr lang="fr-FR" sz="1600" b="1" dirty="0"/>
              <a:t>de réseau</a:t>
            </a:r>
          </a:p>
          <a:p>
            <a:pPr lvl="1">
              <a:buFont typeface="Wingdings" charset="2"/>
              <a:buChar char="Ø"/>
            </a:pPr>
            <a:r>
              <a:rPr lang="fr-FR" sz="1600" dirty="0"/>
              <a:t>poursuite du travail autour des soins somatiques et douleur  </a:t>
            </a:r>
          </a:p>
          <a:p>
            <a:pPr lvl="1">
              <a:buFont typeface="Wingdings" charset="2"/>
              <a:buChar char="Ø"/>
            </a:pPr>
            <a:r>
              <a:rPr lang="fr-FR" sz="1600" dirty="0" smtClean="0"/>
              <a:t>poursuite du développement du réseau Éducation Nationale (enseignants du 1</a:t>
            </a:r>
            <a:r>
              <a:rPr lang="fr-FR" sz="1600" baseline="30000" dirty="0" smtClean="0"/>
              <a:t>er</a:t>
            </a:r>
            <a:r>
              <a:rPr lang="fr-FR" sz="1600" dirty="0" smtClean="0"/>
              <a:t> et du 2</a:t>
            </a:r>
            <a:r>
              <a:rPr lang="fr-FR" sz="1600" baseline="30000" dirty="0" smtClean="0"/>
              <a:t>nd</a:t>
            </a:r>
            <a:r>
              <a:rPr lang="fr-FR" sz="1600" dirty="0" smtClean="0"/>
              <a:t> degré, enseignants-référents, AESH, directeurs ou chefs d’établissement…)</a:t>
            </a:r>
          </a:p>
          <a:p>
            <a:pPr lvl="1">
              <a:buFont typeface="Wingdings" charset="2"/>
              <a:buChar char="Ø"/>
            </a:pPr>
            <a:r>
              <a:rPr lang="fr-FR" sz="1600" dirty="0" smtClean="0"/>
              <a:t>poursuite </a:t>
            </a:r>
            <a:r>
              <a:rPr lang="fr-FR" sz="1600" dirty="0"/>
              <a:t>du travail de réseau avec le monde de la petite enfance (PMI, personnels de crèche)</a:t>
            </a:r>
          </a:p>
          <a:p>
            <a:pPr lvl="1">
              <a:buFont typeface="Wingdings" charset="2"/>
              <a:buChar char="Ø"/>
            </a:pPr>
            <a:r>
              <a:rPr lang="fr-FR" sz="1600" dirty="0"/>
              <a:t>poursuite des autres </a:t>
            </a:r>
            <a:r>
              <a:rPr lang="fr-FR" sz="1600" dirty="0" smtClean="0"/>
              <a:t>réseaux en partenariat avec le Pôle Adulte 68 (Réseau 4x4, Inter-établissement…)</a:t>
            </a:r>
          </a:p>
          <a:p>
            <a:pPr lvl="1">
              <a:buFont typeface="Wingdings" charset="2"/>
              <a:buChar char="Ø"/>
            </a:pPr>
            <a:r>
              <a:rPr lang="fr-FR" sz="1600" dirty="0"/>
              <a:t>r</a:t>
            </a:r>
            <a:r>
              <a:rPr lang="fr-FR" sz="1600" dirty="0" smtClean="0"/>
              <a:t>éorganisation du Réseau Parents </a:t>
            </a:r>
            <a:r>
              <a:rPr lang="fr-FR" sz="1600" dirty="0" err="1" smtClean="0"/>
              <a:t>co</a:t>
            </a:r>
            <a:r>
              <a:rPr lang="fr-FR" sz="1600" dirty="0" smtClean="0"/>
              <a:t>-construit avec les parents</a:t>
            </a:r>
            <a:endParaRPr lang="fr-FR" sz="1600" dirty="0"/>
          </a:p>
          <a:p>
            <a:pPr marL="457200" lvl="1" indent="0">
              <a:buNone/>
            </a:pPr>
            <a:endParaRPr lang="fr-FR" sz="1600" dirty="0"/>
          </a:p>
          <a:p>
            <a:pPr lvl="1"/>
            <a:endParaRPr lang="fr-FR" sz="1600" dirty="0"/>
          </a:p>
          <a:p>
            <a:pPr marL="285750" indent="-285750">
              <a:buFont typeface="Wingdings" charset="2"/>
              <a:buChar char="§"/>
            </a:pPr>
            <a:r>
              <a:rPr lang="fr-FR" sz="1600" b="1" dirty="0"/>
              <a:t>Autres</a:t>
            </a:r>
            <a:r>
              <a:rPr lang="fr-FR" sz="1600" dirty="0"/>
              <a:t> </a:t>
            </a:r>
          </a:p>
          <a:p>
            <a:pPr lvl="1">
              <a:buFont typeface="Wingdings" charset="2"/>
              <a:buChar char="Ø"/>
            </a:pPr>
            <a:r>
              <a:rPr lang="fr-FR" sz="1600" dirty="0" smtClean="0"/>
              <a:t>session du programme de psychoéducation parents des enfants de l’Unité Maternelle d’Enseignement 2018/2021 (12 jours) – Nouvelle formule.</a:t>
            </a:r>
          </a:p>
          <a:p>
            <a:pPr lvl="1">
              <a:buFont typeface="Wingdings" charset="2"/>
              <a:buChar char="Ø"/>
            </a:pPr>
            <a:r>
              <a:rPr lang="fr-FR" sz="1600" dirty="0" smtClean="0"/>
              <a:t>participation au projet personnalisé individualisé dans le cadre scolaire</a:t>
            </a:r>
          </a:p>
          <a:p>
            <a:pPr lvl="1">
              <a:buFont typeface="Wingdings" charset="2"/>
              <a:buChar char="Ø"/>
            </a:pPr>
            <a:r>
              <a:rPr lang="fr-FR" sz="1600" dirty="0" smtClean="0"/>
              <a:t>participation aux réunions de fonctionnement du CRA Alsace</a:t>
            </a:r>
          </a:p>
          <a:p>
            <a:pPr marL="457200" lvl="1" indent="0">
              <a:buNone/>
            </a:pPr>
            <a:endParaRPr lang="fr-FR" sz="6400" dirty="0" smtClean="0"/>
          </a:p>
          <a:p>
            <a:pPr lvl="1">
              <a:buFont typeface="Wingdings" charset="2"/>
              <a:buChar char="Ø"/>
            </a:pPr>
            <a:endParaRPr lang="fr-FR" sz="1800" dirty="0"/>
          </a:p>
          <a:p>
            <a:pPr lvl="1"/>
            <a:endParaRPr lang="fr-FR" dirty="0"/>
          </a:p>
          <a:p>
            <a:pPr marL="457200" lvl="1" indent="0">
              <a:buNone/>
            </a:pPr>
            <a:endParaRPr lang="fr-FR" sz="1600" dirty="0"/>
          </a:p>
          <a:p>
            <a:pPr lvl="1"/>
            <a:endParaRPr lang="fr-FR" sz="1800" dirty="0"/>
          </a:p>
          <a:p>
            <a:pPr marL="0" indent="0">
              <a:buNone/>
            </a:pPr>
            <a:endParaRPr lang="fr-FR" dirty="0" smtClean="0"/>
          </a:p>
        </p:txBody>
      </p:sp>
      <p:pic>
        <p:nvPicPr>
          <p:cNvPr id="5" name="Image 4"/>
          <p:cNvPicPr>
            <a:picLocks noChangeAspect="1"/>
          </p:cNvPicPr>
          <p:nvPr/>
        </p:nvPicPr>
        <p:blipFill>
          <a:blip r:embed="rId2"/>
          <a:stretch>
            <a:fillRect/>
          </a:stretch>
        </p:blipFill>
        <p:spPr>
          <a:xfrm>
            <a:off x="7081709" y="5931637"/>
            <a:ext cx="1423843" cy="605012"/>
          </a:xfrm>
          <a:prstGeom prst="rect">
            <a:avLst/>
          </a:prstGeom>
        </p:spPr>
      </p:pic>
    </p:spTree>
    <p:extLst>
      <p:ext uri="{BB962C8B-B14F-4D97-AF65-F5344CB8AC3E}">
        <p14:creationId xmlns:p14="http://schemas.microsoft.com/office/powerpoint/2010/main" val="171536752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833800"/>
            <a:ext cx="8229600" cy="5292364"/>
          </a:xfrm>
        </p:spPr>
        <p:txBody>
          <a:bodyPr>
            <a:normAutofit/>
          </a:bodyPr>
          <a:lstStyle/>
          <a:p>
            <a:pPr>
              <a:buFont typeface="Wingdings" charset="2"/>
              <a:buChar char="§"/>
            </a:pPr>
            <a:r>
              <a:rPr lang="fr-FR" sz="1600" b="1" dirty="0" smtClean="0"/>
              <a:t>Formations</a:t>
            </a:r>
          </a:p>
          <a:p>
            <a:pPr marL="414000">
              <a:buFont typeface="Wingdings" charset="2"/>
              <a:buChar char="Ø"/>
            </a:pPr>
            <a:r>
              <a:rPr lang="fr-FR" sz="1600" dirty="0" smtClean="0"/>
              <a:t>Journée GNCRA Grand Est</a:t>
            </a:r>
          </a:p>
          <a:p>
            <a:pPr marL="414000">
              <a:buFont typeface="Wingdings" charset="2"/>
              <a:buChar char="Ø"/>
            </a:pPr>
            <a:r>
              <a:rPr lang="fr-FR" sz="1600" dirty="0" smtClean="0"/>
              <a:t>Journée scolarité à Strasbourg</a:t>
            </a:r>
          </a:p>
          <a:p>
            <a:pPr marL="414000">
              <a:buFont typeface="Wingdings" charset="2"/>
              <a:buChar char="Ø"/>
            </a:pPr>
            <a:r>
              <a:rPr lang="fr-FR" sz="1600" dirty="0" err="1" smtClean="0"/>
              <a:t>Stras’Autisme</a:t>
            </a:r>
            <a:r>
              <a:rPr lang="fr-FR" sz="1600" dirty="0" smtClean="0"/>
              <a:t> 2019</a:t>
            </a:r>
          </a:p>
          <a:p>
            <a:pPr marL="414000">
              <a:buFont typeface="Wingdings" charset="2"/>
              <a:buChar char="Ø"/>
            </a:pPr>
            <a:r>
              <a:rPr lang="fr-FR" sz="1600" dirty="0" smtClean="0"/>
              <a:t>CROISIC 2019</a:t>
            </a:r>
          </a:p>
          <a:p>
            <a:pPr marL="414000">
              <a:buFont typeface="Wingdings" charset="2"/>
              <a:buChar char="Ø"/>
            </a:pPr>
            <a:r>
              <a:rPr lang="fr-FR" sz="1600" dirty="0" smtClean="0"/>
              <a:t>Colloque Autisme Europe à Nice 2019</a:t>
            </a:r>
          </a:p>
          <a:p>
            <a:pPr marL="71100" indent="0">
              <a:buNone/>
            </a:pPr>
            <a:endParaRPr lang="fr-FR" sz="1600" dirty="0" smtClean="0"/>
          </a:p>
          <a:p>
            <a:pPr>
              <a:buFont typeface="Wingdings" charset="2"/>
              <a:buChar char="Ø"/>
            </a:pPr>
            <a:endParaRPr lang="fr-FR" sz="1600" dirty="0" smtClean="0"/>
          </a:p>
          <a:p>
            <a:pPr>
              <a:buFont typeface="Wingdings" charset="2"/>
              <a:buChar char="§"/>
            </a:pPr>
            <a:r>
              <a:rPr lang="fr-FR" sz="1600" b="1" dirty="0" smtClean="0"/>
              <a:t>Informations Pôle Enfants 68</a:t>
            </a:r>
          </a:p>
          <a:p>
            <a:pPr>
              <a:buFont typeface="Wingdings" charset="2"/>
              <a:buChar char="Ø"/>
            </a:pPr>
            <a:r>
              <a:rPr lang="fr-FR" sz="1600" dirty="0" smtClean="0"/>
              <a:t>Déménagement des locaux (?)</a:t>
            </a:r>
            <a:endParaRPr lang="fr-FR" sz="1600" dirty="0"/>
          </a:p>
        </p:txBody>
      </p:sp>
      <p:pic>
        <p:nvPicPr>
          <p:cNvPr id="6" name="Image 5"/>
          <p:cNvPicPr>
            <a:picLocks noChangeAspect="1"/>
          </p:cNvPicPr>
          <p:nvPr/>
        </p:nvPicPr>
        <p:blipFill>
          <a:blip r:embed="rId2"/>
          <a:stretch>
            <a:fillRect/>
          </a:stretch>
        </p:blipFill>
        <p:spPr>
          <a:xfrm>
            <a:off x="7004734" y="5308549"/>
            <a:ext cx="1423843" cy="605012"/>
          </a:xfrm>
          <a:prstGeom prst="rect">
            <a:avLst/>
          </a:prstGeom>
        </p:spPr>
      </p:pic>
    </p:spTree>
    <p:extLst>
      <p:ext uri="{BB962C8B-B14F-4D97-AF65-F5344CB8AC3E}">
        <p14:creationId xmlns:p14="http://schemas.microsoft.com/office/powerpoint/2010/main" val="5823350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Grp="1" noChangeArrowheads="1"/>
          </p:cNvSpPr>
          <p:nvPr>
            <p:ph type="title"/>
          </p:nvPr>
        </p:nvSpPr>
        <p:spPr>
          <a:xfrm>
            <a:off x="1331913" y="1524000"/>
            <a:ext cx="6694487" cy="1470025"/>
          </a:xfrm>
          <a:extLst>
            <a:ext uri="{91240B29-F687-4F45-9708-019B960494DF}">
              <a14:hiddenLine xmlns:a14="http://schemas.microsoft.com/office/drawing/2010/main" w="9525" cap="flat">
                <a:solidFill>
                  <a:srgbClr val="808080"/>
                </a:solidFill>
                <a:round/>
                <a:headEnd/>
                <a:tailEnd/>
              </a14:hiddenLine>
            </a:ext>
          </a:extLst>
        </p:spPr>
        <p:txBody>
          <a:bodyP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sz="3200" b="1" dirty="0" smtClean="0"/>
              <a:t>PERSPECTIVES 2019</a:t>
            </a:r>
            <a:br>
              <a:rPr lang="fr-FR" sz="3200" b="1" dirty="0" smtClean="0"/>
            </a:br>
            <a:r>
              <a:rPr lang="fr-FR" sz="3200" b="1" dirty="0" smtClean="0"/>
              <a:t>pôle adultes 68</a:t>
            </a:r>
          </a:p>
        </p:txBody>
      </p:sp>
      <p:pic>
        <p:nvPicPr>
          <p:cNvPr id="296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5438" y="3141663"/>
            <a:ext cx="4083050" cy="14874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spTree>
    <p:extLst>
      <p:ext uri="{BB962C8B-B14F-4D97-AF65-F5344CB8AC3E}">
        <p14:creationId xmlns:p14="http://schemas.microsoft.com/office/powerpoint/2010/main" val="3184396370"/>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rme libre 1"/>
          <p:cNvSpPr/>
          <p:nvPr/>
        </p:nvSpPr>
        <p:spPr>
          <a:xfrm>
            <a:off x="163276" y="816738"/>
            <a:ext cx="3755339" cy="489827"/>
          </a:xfrm>
          <a:custGeom>
            <a:avLst>
              <a:gd name="f0" fmla="val 16200"/>
            </a:avLst>
            <a:gdLst>
              <a:gd name="f1" fmla="val w"/>
              <a:gd name="f2" fmla="val h"/>
              <a:gd name="f3" fmla="val 0"/>
              <a:gd name="f4" fmla="val 21600"/>
              <a:gd name="f5" fmla="val -2147483647"/>
              <a:gd name="f6" fmla="val 2147483647"/>
              <a:gd name="f7" fmla="val 10800"/>
              <a:gd name="f8" fmla="*/ f1 1 21600"/>
              <a:gd name="f9" fmla="*/ f2 1 21600"/>
              <a:gd name="f10" fmla="pin 0 f0 21600"/>
              <a:gd name="f11" fmla="val f10"/>
              <a:gd name="f12" fmla="*/ f10 f8 1"/>
              <a:gd name="f13" fmla="*/ f3 f9 1"/>
              <a:gd name="f14" fmla="*/ 0 f8 1"/>
              <a:gd name="f15" fmla="*/ 21600 f8 1"/>
              <a:gd name="f16" fmla="*/ 21600 f9 1"/>
              <a:gd name="f17" fmla="*/ 0 f9 1"/>
            </a:gdLst>
            <a:ahLst>
              <a:ahXY gdRefX="f0" minX="f3" maxX="f4">
                <a:pos x="f12" y="f13"/>
              </a:ahXY>
            </a:ahLst>
            <a:cxnLst>
              <a:cxn ang="3cd4">
                <a:pos x="hc" y="t"/>
              </a:cxn>
              <a:cxn ang="0">
                <a:pos x="r" y="vc"/>
              </a:cxn>
              <a:cxn ang="cd4">
                <a:pos x="hc" y="b"/>
              </a:cxn>
              <a:cxn ang="cd2">
                <a:pos x="l" y="vc"/>
              </a:cxn>
            </a:cxnLst>
            <a:rect l="f14" t="f17" r="f15" b="f16"/>
            <a:pathLst>
              <a:path w="21600" h="21600">
                <a:moveTo>
                  <a:pt x="f3" y="f3"/>
                </a:moveTo>
                <a:lnTo>
                  <a:pt x="f11" y="f3"/>
                </a:lnTo>
                <a:lnTo>
                  <a:pt x="f4" y="f7"/>
                </a:lnTo>
                <a:lnTo>
                  <a:pt x="f11" y="f4"/>
                </a:lnTo>
                <a:lnTo>
                  <a:pt x="f3" y="f4"/>
                </a:lnTo>
                <a:close/>
              </a:path>
            </a:pathLst>
          </a:custGeom>
          <a:solidFill>
            <a:srgbClr val="DC2300"/>
          </a:solidFill>
          <a:ln w="0">
            <a:solidFill>
              <a:srgbClr val="000000"/>
            </a:solidFill>
            <a:prstDash val="solid"/>
          </a:ln>
        </p:spPr>
        <p:txBody>
          <a:bodyPr vert="horz" lIns="81638" tIns="40819" rIns="81638" bIns="40819" anchor="ctr" anchorCtr="0" compatLnSpc="0">
            <a:noAutofit/>
          </a:bodyPr>
          <a:lstStyle/>
          <a:p>
            <a:pPr algn="l" hangingPunct="0">
              <a:spcBef>
                <a:spcPts val="0"/>
              </a:spcBef>
              <a:spcAft>
                <a:spcPts val="0"/>
              </a:spcAft>
            </a:pPr>
            <a:r>
              <a:rPr lang="fr-FR" sz="1996">
                <a:solidFill>
                  <a:srgbClr val="FFFFFF"/>
                </a:solidFill>
                <a:latin typeface="Arial" pitchFamily="18"/>
                <a:ea typeface="MS Gothic" pitchFamily="2"/>
                <a:cs typeface="Tahoma" pitchFamily="2"/>
              </a:rPr>
              <a:t>Projets menés en 2018</a:t>
            </a:r>
          </a:p>
        </p:txBody>
      </p:sp>
      <p:sp>
        <p:nvSpPr>
          <p:cNvPr id="3" name="ZoneTexte 2"/>
          <p:cNvSpPr txBox="1"/>
          <p:nvPr/>
        </p:nvSpPr>
        <p:spPr>
          <a:xfrm>
            <a:off x="2285859" y="163636"/>
            <a:ext cx="4408441" cy="376811"/>
          </a:xfrm>
          <a:prstGeom prst="rect">
            <a:avLst/>
          </a:prstGeom>
          <a:noFill/>
          <a:ln>
            <a:noFill/>
          </a:ln>
        </p:spPr>
        <p:txBody>
          <a:bodyPr vert="horz" lIns="81638" tIns="40819" rIns="81638" bIns="40819" compatLnSpc="0">
            <a:spAutoFit/>
          </a:bodyPr>
          <a:lstStyle/>
          <a:p>
            <a:pPr hangingPunct="0">
              <a:spcBef>
                <a:spcPts val="0"/>
              </a:spcBef>
              <a:spcAft>
                <a:spcPts val="0"/>
              </a:spcAft>
            </a:pPr>
            <a:r>
              <a:rPr lang="fr-FR" sz="1996" b="0">
                <a:solidFill>
                  <a:srgbClr val="FF0000"/>
                </a:solidFill>
                <a:latin typeface="Arial" pitchFamily="18"/>
                <a:ea typeface="MS Gothic" pitchFamily="2"/>
                <a:cs typeface="Tahoma" pitchFamily="2"/>
              </a:rPr>
              <a:t>Pôle Adultes 68</a:t>
            </a:r>
          </a:p>
        </p:txBody>
      </p:sp>
      <p:sp>
        <p:nvSpPr>
          <p:cNvPr id="4" name="ZoneTexte 3"/>
          <p:cNvSpPr txBox="1"/>
          <p:nvPr/>
        </p:nvSpPr>
        <p:spPr>
          <a:xfrm>
            <a:off x="1" y="1529925"/>
            <a:ext cx="9188497" cy="5189878"/>
          </a:xfrm>
          <a:prstGeom prst="rect">
            <a:avLst/>
          </a:prstGeom>
          <a:noFill/>
          <a:ln>
            <a:noFill/>
          </a:ln>
        </p:spPr>
        <p:txBody>
          <a:bodyPr vert="horz" lIns="81638" tIns="40819" rIns="81638" bIns="40819" compatLnSpc="0"/>
          <a:lstStyle/>
          <a:p>
            <a:pPr hangingPunct="0">
              <a:spcBef>
                <a:spcPts val="0"/>
              </a:spcBef>
              <a:spcAft>
                <a:spcPts val="0"/>
              </a:spcAft>
            </a:pPr>
            <a:r>
              <a:rPr lang="fr-FR" sz="1633">
                <a:solidFill>
                  <a:srgbClr val="FF0000"/>
                </a:solidFill>
                <a:latin typeface="Arial" pitchFamily="18"/>
                <a:ea typeface="MS Gothic" pitchFamily="2"/>
                <a:cs typeface="Tahoma" pitchFamily="2"/>
              </a:rPr>
              <a:t>Actions de formation / sensibilisation :</a:t>
            </a:r>
          </a:p>
          <a:p>
            <a:pPr hangingPunct="0">
              <a:spcBef>
                <a:spcPts val="0"/>
              </a:spcBef>
              <a:spcAft>
                <a:spcPts val="0"/>
              </a:spcAft>
            </a:pPr>
            <a:endParaRPr lang="fr-FR" sz="1633">
              <a:solidFill>
                <a:srgbClr val="FF0000"/>
              </a:solidFill>
              <a:latin typeface="Arial" pitchFamily="18"/>
              <a:ea typeface="MS Gothic" pitchFamily="2"/>
              <a:cs typeface="Tahoma" pitchFamily="2"/>
            </a:endParaRPr>
          </a:p>
          <a:p>
            <a:pPr hangingPunct="0">
              <a:spcBef>
                <a:spcPts val="0"/>
              </a:spcBef>
              <a:spcAft>
                <a:spcPts val="0"/>
              </a:spcAft>
            </a:pPr>
            <a:r>
              <a:rPr lang="fr-FR" sz="1633" b="0">
                <a:solidFill>
                  <a:srgbClr val="000000"/>
                </a:solidFill>
                <a:latin typeface="Arial" pitchFamily="18"/>
                <a:ea typeface="MS Gothic" pitchFamily="2"/>
                <a:cs typeface="Tahoma" pitchFamily="2"/>
              </a:rPr>
              <a:t>- Sensibilisation / soutien au </a:t>
            </a:r>
            <a:r>
              <a:rPr lang="fr-FR" sz="1633">
                <a:solidFill>
                  <a:srgbClr val="000000"/>
                </a:solidFill>
                <a:latin typeface="Arial" pitchFamily="18"/>
                <a:ea typeface="MS Gothic" pitchFamily="2"/>
                <a:cs typeface="Tahoma" pitchFamily="2"/>
              </a:rPr>
              <a:t>SAMSAH SDI</a:t>
            </a:r>
            <a:r>
              <a:rPr lang="fr-FR" sz="1633" b="0">
                <a:solidFill>
                  <a:srgbClr val="000000"/>
                </a:solidFill>
                <a:latin typeface="Arial" pitchFamily="18"/>
                <a:ea typeface="MS Gothic" pitchFamily="2"/>
                <a:cs typeface="Tahoma" pitchFamily="2"/>
              </a:rPr>
              <a:t> (stages pratiques des psychologues)</a:t>
            </a:r>
          </a:p>
          <a:p>
            <a:pPr hangingPunct="0">
              <a:spcBef>
                <a:spcPts val="0"/>
              </a:spcBef>
              <a:spcAft>
                <a:spcPts val="0"/>
              </a:spcAft>
            </a:pPr>
            <a:endParaRPr lang="fr-FR" sz="1633" b="0">
              <a:latin typeface="Arial" pitchFamily="18"/>
              <a:ea typeface="MS Gothic" pitchFamily="2"/>
              <a:cs typeface="Tahoma" pitchFamily="2"/>
            </a:endParaRPr>
          </a:p>
          <a:p>
            <a:pPr algn="just" hangingPunct="0">
              <a:spcBef>
                <a:spcPts val="0"/>
              </a:spcBef>
              <a:spcAft>
                <a:spcPts val="0"/>
              </a:spcAft>
            </a:pPr>
            <a:r>
              <a:rPr lang="fr-FR" sz="1633" b="0">
                <a:latin typeface="Arial" pitchFamily="18"/>
                <a:ea typeface="MS Gothic" pitchFamily="2"/>
                <a:cs typeface="Tahoma" pitchFamily="2"/>
              </a:rPr>
              <a:t>- Formation des </a:t>
            </a:r>
            <a:r>
              <a:rPr lang="fr-FR" sz="1633">
                <a:latin typeface="Arial" pitchFamily="18"/>
                <a:ea typeface="MS Gothic" pitchFamily="2"/>
                <a:cs typeface="Tahoma" pitchFamily="2"/>
              </a:rPr>
              <a:t>Aidants Familiaux de personnes avec autisme sans déficience intellectuelle</a:t>
            </a:r>
            <a:r>
              <a:rPr lang="fr-FR" sz="1633" b="0">
                <a:latin typeface="Arial" pitchFamily="18"/>
                <a:ea typeface="MS Gothic" pitchFamily="2"/>
                <a:cs typeface="Tahoma" pitchFamily="2"/>
              </a:rPr>
              <a:t> pour un groupe de 19 personnes</a:t>
            </a:r>
          </a:p>
          <a:p>
            <a:pPr hangingPunct="0">
              <a:spcBef>
                <a:spcPts val="0"/>
              </a:spcBef>
              <a:spcAft>
                <a:spcPts val="0"/>
              </a:spcAft>
            </a:pPr>
            <a:endParaRPr lang="fr-FR" sz="1633">
              <a:solidFill>
                <a:srgbClr val="FF0000"/>
              </a:solidFill>
              <a:latin typeface="Arial" pitchFamily="18"/>
              <a:ea typeface="MS Gothic" pitchFamily="2"/>
              <a:cs typeface="Tahoma" pitchFamily="2"/>
            </a:endParaRPr>
          </a:p>
          <a:p>
            <a:pPr hangingPunct="0">
              <a:spcBef>
                <a:spcPts val="0"/>
              </a:spcBef>
              <a:spcAft>
                <a:spcPts val="0"/>
              </a:spcAft>
            </a:pPr>
            <a:r>
              <a:rPr lang="fr-FR" sz="1633">
                <a:solidFill>
                  <a:srgbClr val="FF0000"/>
                </a:solidFill>
                <a:latin typeface="Arial" pitchFamily="18"/>
                <a:ea typeface="MS Gothic" pitchFamily="2"/>
                <a:cs typeface="Tahoma" pitchFamily="2"/>
              </a:rPr>
              <a:t>Action post-diagnostique :</a:t>
            </a:r>
          </a:p>
          <a:p>
            <a:pPr hangingPunct="0">
              <a:spcBef>
                <a:spcPts val="0"/>
              </a:spcBef>
              <a:spcAft>
                <a:spcPts val="0"/>
              </a:spcAft>
            </a:pPr>
            <a:endParaRPr lang="fr-FR" sz="1633">
              <a:solidFill>
                <a:srgbClr val="FF0000"/>
              </a:solidFill>
              <a:latin typeface="Arial" pitchFamily="18"/>
              <a:ea typeface="MS Gothic" pitchFamily="2"/>
              <a:cs typeface="Tahoma" pitchFamily="2"/>
            </a:endParaRPr>
          </a:p>
          <a:p>
            <a:pPr hangingPunct="0">
              <a:spcBef>
                <a:spcPts val="0"/>
              </a:spcBef>
              <a:spcAft>
                <a:spcPts val="0"/>
              </a:spcAft>
            </a:pPr>
            <a:r>
              <a:rPr lang="fr-FR" sz="1633" b="0">
                <a:solidFill>
                  <a:srgbClr val="000000"/>
                </a:solidFill>
                <a:latin typeface="Arial" pitchFamily="18"/>
                <a:ea typeface="MS Gothic" pitchFamily="2"/>
                <a:cs typeface="Tahoma" pitchFamily="2"/>
              </a:rPr>
              <a:t>- </a:t>
            </a:r>
            <a:r>
              <a:rPr lang="fr-FR" sz="1633">
                <a:solidFill>
                  <a:srgbClr val="000000"/>
                </a:solidFill>
                <a:latin typeface="Arial" pitchFamily="18"/>
                <a:ea typeface="MS Gothic" pitchFamily="2"/>
                <a:cs typeface="Tahoma" pitchFamily="2"/>
              </a:rPr>
              <a:t>Livret d'informations post-diagnostic « Autisme : ce qu'il faut savoir après le diagnostic »</a:t>
            </a:r>
            <a:r>
              <a:rPr lang="fr-FR" sz="1633" b="0">
                <a:solidFill>
                  <a:srgbClr val="000000"/>
                </a:solidFill>
                <a:latin typeface="Arial" pitchFamily="18"/>
                <a:ea typeface="MS Gothic" pitchFamily="2"/>
                <a:cs typeface="Tahoma" pitchFamily="2"/>
              </a:rPr>
              <a:t> mise à jour et signature d'une convention avec le GNCRA dans le cadre de la mutualisation des outils CRA et diffusion aux partenaires (et sur demande à AIDA)</a:t>
            </a:r>
          </a:p>
          <a:p>
            <a:pPr hangingPunct="0">
              <a:spcBef>
                <a:spcPts val="0"/>
              </a:spcBef>
              <a:spcAft>
                <a:spcPts val="0"/>
              </a:spcAft>
            </a:pPr>
            <a:endParaRPr lang="fr-FR" sz="1633">
              <a:solidFill>
                <a:srgbClr val="FF0000"/>
              </a:solidFill>
              <a:latin typeface="Arial" pitchFamily="18"/>
              <a:ea typeface="MS Gothic" pitchFamily="2"/>
              <a:cs typeface="Tahoma" pitchFamily="2"/>
            </a:endParaRPr>
          </a:p>
          <a:p>
            <a:pPr hangingPunct="0">
              <a:spcBef>
                <a:spcPts val="0"/>
              </a:spcBef>
              <a:spcAft>
                <a:spcPts val="0"/>
              </a:spcAft>
            </a:pPr>
            <a:r>
              <a:rPr lang="fr-FR" sz="1633">
                <a:solidFill>
                  <a:srgbClr val="FF0000"/>
                </a:solidFill>
                <a:latin typeface="Arial" pitchFamily="18"/>
                <a:ea typeface="MS Gothic" pitchFamily="2"/>
                <a:cs typeface="Tahoma" pitchFamily="2"/>
              </a:rPr>
              <a:t>Recherche :</a:t>
            </a:r>
          </a:p>
          <a:p>
            <a:pPr hangingPunct="0">
              <a:spcBef>
                <a:spcPts val="0"/>
              </a:spcBef>
              <a:spcAft>
                <a:spcPts val="0"/>
              </a:spcAft>
            </a:pPr>
            <a:endParaRPr lang="fr-FR" sz="1633">
              <a:solidFill>
                <a:srgbClr val="FF0000"/>
              </a:solidFill>
              <a:latin typeface="Arial" pitchFamily="18"/>
              <a:ea typeface="MS Gothic" pitchFamily="2"/>
              <a:cs typeface="Tahoma" pitchFamily="2"/>
            </a:endParaRPr>
          </a:p>
          <a:p>
            <a:pPr algn="just" hangingPunct="0">
              <a:spcBef>
                <a:spcPts val="0"/>
              </a:spcBef>
              <a:spcAft>
                <a:spcPts val="0"/>
              </a:spcAft>
            </a:pPr>
            <a:r>
              <a:rPr lang="fr-FR" sz="1633" b="0">
                <a:latin typeface="Arial" pitchFamily="18"/>
                <a:ea typeface="MS Gothic" pitchFamily="2"/>
                <a:cs typeface="Tahoma" pitchFamily="2"/>
              </a:rPr>
              <a:t>- Présentations d'un poster sur le travail de </a:t>
            </a:r>
            <a:r>
              <a:rPr lang="fr-FR" sz="1633">
                <a:latin typeface="Arial" pitchFamily="18"/>
                <a:ea typeface="MS Gothic" pitchFamily="2"/>
                <a:cs typeface="Tahoma" pitchFamily="2"/>
              </a:rPr>
              <a:t>psychoéducation</a:t>
            </a:r>
            <a:r>
              <a:rPr lang="fr-FR" sz="1633" b="0">
                <a:latin typeface="Arial" pitchFamily="18"/>
                <a:ea typeface="MS Gothic" pitchFamily="2"/>
                <a:cs typeface="Tahoma" pitchFamily="2"/>
              </a:rPr>
              <a:t> et </a:t>
            </a:r>
            <a:r>
              <a:rPr lang="fr-FR" sz="1633">
                <a:latin typeface="Arial" pitchFamily="18"/>
                <a:ea typeface="MS Gothic" pitchFamily="2"/>
                <a:cs typeface="Tahoma" pitchFamily="2"/>
              </a:rPr>
              <a:t>publication dans le JTCC (fév 2019)</a:t>
            </a:r>
          </a:p>
          <a:p>
            <a:pPr algn="just" hangingPunct="0">
              <a:spcBef>
                <a:spcPts val="0"/>
              </a:spcBef>
              <a:spcAft>
                <a:spcPts val="0"/>
              </a:spcAft>
            </a:pPr>
            <a:endParaRPr lang="fr-FR" sz="1633" b="0">
              <a:latin typeface="Arial" pitchFamily="18"/>
              <a:ea typeface="MS Gothic" pitchFamily="2"/>
              <a:cs typeface="Tahoma" pitchFamily="2"/>
            </a:endParaRPr>
          </a:p>
          <a:p>
            <a:pPr algn="just" hangingPunct="0">
              <a:spcBef>
                <a:spcPts val="0"/>
              </a:spcBef>
              <a:spcAft>
                <a:spcPts val="0"/>
              </a:spcAft>
            </a:pPr>
            <a:r>
              <a:rPr lang="fr-FR" sz="1633" b="0">
                <a:latin typeface="Arial" pitchFamily="18"/>
                <a:ea typeface="MS Gothic" pitchFamily="2"/>
                <a:cs typeface="Tahoma" pitchFamily="2"/>
              </a:rPr>
              <a:t>- Formations à l'utilisation de l'outil </a:t>
            </a:r>
            <a:r>
              <a:rPr lang="fr-FR" sz="1633">
                <a:latin typeface="Arial" pitchFamily="18"/>
                <a:ea typeface="MS Gothic" pitchFamily="2"/>
                <a:cs typeface="Tahoma" pitchFamily="2"/>
              </a:rPr>
              <a:t>PDDMRS (échelle d'évaluation des TSA chez les personnes avec déficience intellectuelle) </a:t>
            </a:r>
            <a:r>
              <a:rPr lang="fr-FR" sz="1633" b="0">
                <a:latin typeface="Arial" pitchFamily="18"/>
                <a:ea typeface="MS Gothic" pitchFamily="2"/>
                <a:cs typeface="Tahoma" pitchFamily="2"/>
              </a:rPr>
              <a:t>en local et national (GNCRA)</a:t>
            </a:r>
          </a:p>
          <a:p>
            <a:pPr algn="just" hangingPunct="0">
              <a:spcBef>
                <a:spcPts val="0"/>
              </a:spcBef>
              <a:spcAft>
                <a:spcPts val="0"/>
              </a:spcAft>
            </a:pPr>
            <a:endParaRPr lang="fr-FR" sz="1633">
              <a:latin typeface="Arial" pitchFamily="18"/>
              <a:ea typeface="MS Gothic" pitchFamily="2"/>
              <a:cs typeface="Tahoma" pitchFamily="2"/>
            </a:endParaRPr>
          </a:p>
          <a:p>
            <a:pPr hangingPunct="0">
              <a:spcBef>
                <a:spcPts val="0"/>
              </a:spcBef>
              <a:spcAft>
                <a:spcPts val="0"/>
              </a:spcAft>
            </a:pPr>
            <a:r>
              <a:rPr lang="fr-FR" sz="1633" b="0">
                <a:latin typeface="Arial" pitchFamily="18"/>
                <a:ea typeface="MS Gothic" pitchFamily="2"/>
                <a:cs typeface="Tahoma" pitchFamily="2"/>
              </a:rPr>
              <a:t>- Diffusion nationale et présentation du guide « </a:t>
            </a:r>
            <a:r>
              <a:rPr lang="fr-FR" sz="1633">
                <a:latin typeface="Arial" pitchFamily="18"/>
                <a:ea typeface="MS Gothic" pitchFamily="2"/>
                <a:cs typeface="Tahoma" pitchFamily="2"/>
              </a:rPr>
              <a:t>Autisme et sensorialité </a:t>
            </a:r>
            <a:r>
              <a:rPr lang="fr-FR" sz="1633" b="0">
                <a:latin typeface="Arial" pitchFamily="18"/>
                <a:ea typeface="MS Gothic" pitchFamily="2"/>
                <a:cs typeface="Tahoma" pitchFamily="2"/>
              </a:rPr>
              <a:t>»</a:t>
            </a:r>
            <a:r>
              <a:rPr lang="fr-FR" sz="1633">
                <a:latin typeface="Arial" pitchFamily="18"/>
                <a:ea typeface="MS Gothic" pitchFamily="2"/>
                <a:cs typeface="Tahoma" pitchFamily="2"/>
              </a:rPr>
              <a:t> (Alsace + Bretagne)</a:t>
            </a:r>
          </a:p>
        </p:txBody>
      </p:sp>
    </p:spTree>
    <p:extLst>
      <p:ext uri="{BB962C8B-B14F-4D97-AF65-F5344CB8AC3E}">
        <p14:creationId xmlns:p14="http://schemas.microsoft.com/office/powerpoint/2010/main" val="2114424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21478" y="1185415"/>
            <a:ext cx="8980157" cy="6118589"/>
          </a:xfrm>
          <a:prstGeom prst="rect">
            <a:avLst/>
          </a:prstGeom>
          <a:noFill/>
          <a:ln>
            <a:noFill/>
          </a:ln>
        </p:spPr>
        <p:txBody>
          <a:bodyPr vert="horz" lIns="81638" tIns="40819" rIns="81638" bIns="40819" compatLnSpc="0"/>
          <a:lstStyle/>
          <a:p>
            <a:pPr hangingPunct="0">
              <a:spcBef>
                <a:spcPts val="0"/>
              </a:spcBef>
              <a:spcAft>
                <a:spcPts val="0"/>
              </a:spcAft>
            </a:pPr>
            <a:r>
              <a:rPr lang="fr-FR" sz="1633">
                <a:solidFill>
                  <a:srgbClr val="FF0000"/>
                </a:solidFill>
                <a:latin typeface="Arial" pitchFamily="18"/>
                <a:ea typeface="MS Gothic" pitchFamily="2"/>
                <a:cs typeface="Tahoma" pitchFamily="2"/>
              </a:rPr>
              <a:t>Actions de formation / sensibilisation :</a:t>
            </a:r>
          </a:p>
          <a:p>
            <a:pPr hangingPunct="0">
              <a:spcBef>
                <a:spcPts val="0"/>
              </a:spcBef>
              <a:spcAft>
                <a:spcPts val="0"/>
              </a:spcAft>
            </a:pPr>
            <a:endParaRPr lang="fr-FR" sz="1633">
              <a:solidFill>
                <a:srgbClr val="FF0000"/>
              </a:solidFill>
              <a:latin typeface="Arial" pitchFamily="18"/>
              <a:ea typeface="MS Gothic" pitchFamily="2"/>
              <a:cs typeface="Tahoma" pitchFamily="2"/>
            </a:endParaRPr>
          </a:p>
          <a:p>
            <a:pPr hangingPunct="0">
              <a:spcBef>
                <a:spcPts val="0"/>
              </a:spcBef>
              <a:spcAft>
                <a:spcPts val="0"/>
              </a:spcAft>
            </a:pPr>
            <a:r>
              <a:rPr lang="fr-FR" sz="1633" b="0">
                <a:solidFill>
                  <a:srgbClr val="000000"/>
                </a:solidFill>
                <a:latin typeface="Arial" pitchFamily="18"/>
                <a:ea typeface="MS Gothic" pitchFamily="2"/>
                <a:cs typeface="Tahoma" pitchFamily="2"/>
              </a:rPr>
              <a:t>- Sensibilisation / soutien au diagnostic du pôle LTD Rouffach et CMP Les Blés : </a:t>
            </a:r>
            <a:r>
              <a:rPr lang="fr-FR" sz="1633">
                <a:solidFill>
                  <a:srgbClr val="000000"/>
                </a:solidFill>
                <a:latin typeface="Arial" pitchFamily="18"/>
                <a:ea typeface="MS Gothic" pitchFamily="2"/>
                <a:cs typeface="Tahoma" pitchFamily="2"/>
              </a:rPr>
              <a:t>création d'une 2ème ligne</a:t>
            </a:r>
          </a:p>
          <a:p>
            <a:pPr hangingPunct="0">
              <a:spcBef>
                <a:spcPts val="0"/>
              </a:spcBef>
              <a:spcAft>
                <a:spcPts val="0"/>
              </a:spcAft>
            </a:pPr>
            <a:endParaRPr lang="fr-FR" sz="1633" b="0">
              <a:latin typeface="Arial" pitchFamily="18"/>
              <a:ea typeface="MS Gothic" pitchFamily="2"/>
              <a:cs typeface="Tahoma" pitchFamily="2"/>
            </a:endParaRPr>
          </a:p>
          <a:p>
            <a:pPr algn="just" hangingPunct="0">
              <a:spcBef>
                <a:spcPts val="0"/>
              </a:spcBef>
              <a:spcAft>
                <a:spcPts val="0"/>
              </a:spcAft>
            </a:pPr>
            <a:r>
              <a:rPr lang="fr-FR" sz="1633" b="0">
                <a:latin typeface="Arial" pitchFamily="18"/>
                <a:ea typeface="MS Gothic" pitchFamily="2"/>
                <a:cs typeface="Tahoma" pitchFamily="2"/>
              </a:rPr>
              <a:t>- Programmation de la formation des </a:t>
            </a:r>
            <a:r>
              <a:rPr lang="fr-FR" sz="1633">
                <a:latin typeface="Arial" pitchFamily="18"/>
                <a:ea typeface="MS Gothic" pitchFamily="2"/>
                <a:cs typeface="Tahoma" pitchFamily="2"/>
              </a:rPr>
              <a:t>Aidants Familiaux de personnes avec autisme sans déficience intellectuelle (appel à projet GNCRA 2020)</a:t>
            </a:r>
          </a:p>
          <a:p>
            <a:pPr hangingPunct="0">
              <a:spcBef>
                <a:spcPts val="0"/>
              </a:spcBef>
              <a:spcAft>
                <a:spcPts val="0"/>
              </a:spcAft>
            </a:pPr>
            <a:endParaRPr lang="fr-FR" sz="1633">
              <a:solidFill>
                <a:srgbClr val="FF0000"/>
              </a:solidFill>
              <a:latin typeface="Arial" pitchFamily="18"/>
              <a:ea typeface="MS Gothic" pitchFamily="2"/>
              <a:cs typeface="Tahoma" pitchFamily="2"/>
            </a:endParaRPr>
          </a:p>
          <a:p>
            <a:pPr hangingPunct="0">
              <a:spcBef>
                <a:spcPts val="0"/>
              </a:spcBef>
              <a:spcAft>
                <a:spcPts val="0"/>
              </a:spcAft>
            </a:pPr>
            <a:endParaRPr lang="fr-FR" sz="1633">
              <a:solidFill>
                <a:srgbClr val="FF0000"/>
              </a:solidFill>
              <a:latin typeface="Arial" pitchFamily="18"/>
              <a:ea typeface="MS Gothic" pitchFamily="2"/>
              <a:cs typeface="Tahoma" pitchFamily="2"/>
            </a:endParaRPr>
          </a:p>
          <a:p>
            <a:pPr hangingPunct="0">
              <a:spcBef>
                <a:spcPts val="0"/>
              </a:spcBef>
              <a:spcAft>
                <a:spcPts val="0"/>
              </a:spcAft>
            </a:pPr>
            <a:r>
              <a:rPr lang="fr-FR" sz="1633">
                <a:solidFill>
                  <a:srgbClr val="FF0000"/>
                </a:solidFill>
                <a:latin typeface="Arial" pitchFamily="18"/>
                <a:ea typeface="MS Gothic" pitchFamily="2"/>
                <a:cs typeface="Tahoma" pitchFamily="2"/>
              </a:rPr>
              <a:t>Action post-diagnostique :</a:t>
            </a:r>
          </a:p>
          <a:p>
            <a:pPr hangingPunct="0">
              <a:spcBef>
                <a:spcPts val="0"/>
              </a:spcBef>
              <a:spcAft>
                <a:spcPts val="0"/>
              </a:spcAft>
            </a:pPr>
            <a:endParaRPr lang="fr-FR" sz="1633">
              <a:solidFill>
                <a:srgbClr val="FF0000"/>
              </a:solidFill>
              <a:latin typeface="Arial" pitchFamily="18"/>
              <a:ea typeface="MS Gothic" pitchFamily="2"/>
              <a:cs typeface="Tahoma" pitchFamily="2"/>
            </a:endParaRPr>
          </a:p>
          <a:p>
            <a:pPr hangingPunct="0">
              <a:spcBef>
                <a:spcPts val="0"/>
              </a:spcBef>
              <a:spcAft>
                <a:spcPts val="0"/>
              </a:spcAft>
            </a:pPr>
            <a:r>
              <a:rPr lang="fr-FR" sz="1633" b="0">
                <a:solidFill>
                  <a:srgbClr val="000000"/>
                </a:solidFill>
                <a:latin typeface="Arial" pitchFamily="18"/>
                <a:ea typeface="MS Gothic" pitchFamily="2"/>
                <a:cs typeface="Tahoma" pitchFamily="2"/>
              </a:rPr>
              <a:t>- Création du </a:t>
            </a:r>
            <a:r>
              <a:rPr lang="fr-FR" sz="1633">
                <a:solidFill>
                  <a:srgbClr val="000000"/>
                </a:solidFill>
                <a:latin typeface="Arial" pitchFamily="18"/>
                <a:ea typeface="MS Gothic" pitchFamily="2"/>
                <a:cs typeface="Tahoma" pitchFamily="2"/>
              </a:rPr>
              <a:t>livret de l'intervenant</a:t>
            </a:r>
            <a:r>
              <a:rPr lang="fr-FR" sz="1633" b="0">
                <a:solidFill>
                  <a:srgbClr val="000000"/>
                </a:solidFill>
                <a:latin typeface="Arial" pitchFamily="18"/>
                <a:ea typeface="MS Gothic" pitchFamily="2"/>
                <a:cs typeface="Tahoma" pitchFamily="2"/>
              </a:rPr>
              <a:t> pour le </a:t>
            </a:r>
            <a:r>
              <a:rPr lang="fr-FR" sz="1633">
                <a:solidFill>
                  <a:srgbClr val="000000"/>
                </a:solidFill>
                <a:latin typeface="Arial" pitchFamily="18"/>
                <a:ea typeface="MS Gothic" pitchFamily="2"/>
                <a:cs typeface="Tahoma" pitchFamily="2"/>
              </a:rPr>
              <a:t>programme de psychoéducation</a:t>
            </a:r>
          </a:p>
          <a:p>
            <a:pPr hangingPunct="0">
              <a:spcBef>
                <a:spcPts val="0"/>
              </a:spcBef>
              <a:spcAft>
                <a:spcPts val="0"/>
              </a:spcAft>
            </a:pPr>
            <a:endParaRPr lang="fr-FR" sz="1633">
              <a:solidFill>
                <a:srgbClr val="FF0000"/>
              </a:solidFill>
              <a:latin typeface="Arial" pitchFamily="18"/>
              <a:ea typeface="MS Gothic" pitchFamily="2"/>
              <a:cs typeface="Tahoma" pitchFamily="2"/>
            </a:endParaRPr>
          </a:p>
          <a:p>
            <a:pPr hangingPunct="0">
              <a:spcBef>
                <a:spcPts val="0"/>
              </a:spcBef>
              <a:spcAft>
                <a:spcPts val="0"/>
              </a:spcAft>
            </a:pPr>
            <a:endParaRPr lang="fr-FR" sz="1633">
              <a:solidFill>
                <a:srgbClr val="FF0000"/>
              </a:solidFill>
              <a:latin typeface="Arial" pitchFamily="18"/>
              <a:ea typeface="MS Gothic" pitchFamily="2"/>
              <a:cs typeface="Tahoma" pitchFamily="2"/>
            </a:endParaRPr>
          </a:p>
          <a:p>
            <a:pPr hangingPunct="0">
              <a:spcBef>
                <a:spcPts val="0"/>
              </a:spcBef>
              <a:spcAft>
                <a:spcPts val="0"/>
              </a:spcAft>
            </a:pPr>
            <a:r>
              <a:rPr lang="fr-FR" sz="1633">
                <a:solidFill>
                  <a:srgbClr val="FF0000"/>
                </a:solidFill>
                <a:latin typeface="Arial" pitchFamily="18"/>
                <a:ea typeface="MS Gothic" pitchFamily="2"/>
                <a:cs typeface="Tahoma" pitchFamily="2"/>
              </a:rPr>
              <a:t>Recherche :</a:t>
            </a:r>
          </a:p>
          <a:p>
            <a:pPr hangingPunct="0">
              <a:spcBef>
                <a:spcPts val="0"/>
              </a:spcBef>
              <a:spcAft>
                <a:spcPts val="0"/>
              </a:spcAft>
            </a:pPr>
            <a:endParaRPr lang="fr-FR" sz="1633">
              <a:solidFill>
                <a:srgbClr val="FF0000"/>
              </a:solidFill>
              <a:latin typeface="Arial" pitchFamily="18"/>
              <a:ea typeface="MS Gothic" pitchFamily="2"/>
              <a:cs typeface="Tahoma" pitchFamily="2"/>
            </a:endParaRPr>
          </a:p>
          <a:p>
            <a:pPr algn="just" hangingPunct="0">
              <a:spcBef>
                <a:spcPts val="0"/>
              </a:spcBef>
              <a:spcAft>
                <a:spcPts val="0"/>
              </a:spcAft>
            </a:pPr>
            <a:r>
              <a:rPr lang="fr-FR" sz="1633" b="0">
                <a:latin typeface="Arial" pitchFamily="18"/>
                <a:ea typeface="MS Gothic" pitchFamily="2"/>
                <a:cs typeface="Tahoma" pitchFamily="2"/>
              </a:rPr>
              <a:t>- </a:t>
            </a:r>
            <a:r>
              <a:rPr lang="fr-FR" sz="1633">
                <a:latin typeface="Arial" pitchFamily="18"/>
                <a:ea typeface="MS Gothic" pitchFamily="2"/>
                <a:cs typeface="Tahoma" pitchFamily="2"/>
              </a:rPr>
              <a:t>Présentation du programme de psychoéducation</a:t>
            </a:r>
            <a:r>
              <a:rPr lang="fr-FR" sz="1633" b="0">
                <a:latin typeface="Arial" pitchFamily="18"/>
                <a:ea typeface="MS Gothic" pitchFamily="2"/>
                <a:cs typeface="Tahoma" pitchFamily="2"/>
              </a:rPr>
              <a:t> au comité d'éthique de l'Université de Strasbourg et démarrer les </a:t>
            </a:r>
            <a:r>
              <a:rPr lang="fr-FR" sz="1633">
                <a:latin typeface="Arial" pitchFamily="18"/>
                <a:ea typeface="MS Gothic" pitchFamily="2"/>
                <a:cs typeface="Tahoma" pitchFamily="2"/>
              </a:rPr>
              <a:t>mesures d'efficacité</a:t>
            </a:r>
          </a:p>
          <a:p>
            <a:pPr algn="just" hangingPunct="0">
              <a:spcBef>
                <a:spcPts val="0"/>
              </a:spcBef>
              <a:spcAft>
                <a:spcPts val="0"/>
              </a:spcAft>
            </a:pPr>
            <a:endParaRPr lang="fr-FR" sz="1633" b="0">
              <a:latin typeface="Arial" pitchFamily="18"/>
              <a:ea typeface="MS Gothic" pitchFamily="2"/>
              <a:cs typeface="Tahoma" pitchFamily="2"/>
            </a:endParaRPr>
          </a:p>
          <a:p>
            <a:pPr algn="just" hangingPunct="0">
              <a:spcBef>
                <a:spcPts val="0"/>
              </a:spcBef>
              <a:spcAft>
                <a:spcPts val="0"/>
              </a:spcAft>
            </a:pPr>
            <a:r>
              <a:rPr lang="fr-FR" sz="1633" b="0">
                <a:latin typeface="Arial" pitchFamily="18"/>
                <a:ea typeface="MS Gothic" pitchFamily="2"/>
                <a:cs typeface="Tahoma" pitchFamily="2"/>
              </a:rPr>
              <a:t>- Poursuite de l'</a:t>
            </a:r>
            <a:r>
              <a:rPr lang="fr-FR" sz="1633">
                <a:latin typeface="Arial" pitchFamily="18"/>
                <a:ea typeface="MS Gothic" pitchFamily="2"/>
                <a:cs typeface="Tahoma" pitchFamily="2"/>
              </a:rPr>
              <a:t>élaboration d'un programme de Remédiation Cognitive</a:t>
            </a:r>
            <a:r>
              <a:rPr lang="fr-FR" sz="1633" b="0">
                <a:latin typeface="Arial" pitchFamily="18"/>
                <a:ea typeface="MS Gothic" pitchFamily="2"/>
                <a:cs typeface="Tahoma" pitchFamily="2"/>
              </a:rPr>
              <a:t> chez des personnes ayant un TSA</a:t>
            </a:r>
          </a:p>
          <a:p>
            <a:pPr algn="just" hangingPunct="0">
              <a:spcBef>
                <a:spcPts val="0"/>
              </a:spcBef>
              <a:spcAft>
                <a:spcPts val="0"/>
              </a:spcAft>
            </a:pPr>
            <a:endParaRPr lang="fr-FR" sz="1633">
              <a:latin typeface="Arial" pitchFamily="18"/>
              <a:ea typeface="MS Gothic" pitchFamily="2"/>
              <a:cs typeface="Tahoma" pitchFamily="2"/>
            </a:endParaRPr>
          </a:p>
          <a:p>
            <a:pPr algn="just" hangingPunct="0">
              <a:spcBef>
                <a:spcPts val="0"/>
              </a:spcBef>
              <a:spcAft>
                <a:spcPts val="0"/>
              </a:spcAft>
            </a:pPr>
            <a:r>
              <a:rPr lang="fr-FR" sz="1633" b="0">
                <a:latin typeface="Arial" pitchFamily="18"/>
                <a:ea typeface="MS Gothic" pitchFamily="2"/>
                <a:cs typeface="Tahoma" pitchFamily="2"/>
              </a:rPr>
              <a:t>- Proposition de soutien aux Pôles Enfants du CRA Alsace pour la validation du PDDMRS auprès d'une population d 'enfants</a:t>
            </a:r>
          </a:p>
          <a:p>
            <a:pPr algn="just" hangingPunct="0">
              <a:spcBef>
                <a:spcPts val="0"/>
              </a:spcBef>
              <a:spcAft>
                <a:spcPts val="0"/>
              </a:spcAft>
            </a:pPr>
            <a:endParaRPr lang="fr-FR" sz="1633">
              <a:latin typeface="Arial" pitchFamily="18"/>
              <a:ea typeface="MS Gothic" pitchFamily="2"/>
              <a:cs typeface="Tahoma" pitchFamily="2"/>
            </a:endParaRPr>
          </a:p>
          <a:p>
            <a:pPr algn="just" hangingPunct="0">
              <a:spcBef>
                <a:spcPts val="0"/>
              </a:spcBef>
              <a:spcAft>
                <a:spcPts val="0"/>
              </a:spcAft>
            </a:pPr>
            <a:endParaRPr lang="fr-FR" sz="1633" b="0">
              <a:latin typeface="Arial" pitchFamily="18"/>
              <a:ea typeface="MS Gothic" pitchFamily="2"/>
              <a:cs typeface="Tahoma" pitchFamily="2"/>
            </a:endParaRPr>
          </a:p>
        </p:txBody>
      </p:sp>
      <p:sp>
        <p:nvSpPr>
          <p:cNvPr id="3" name="Forme libre 2"/>
          <p:cNvSpPr/>
          <p:nvPr/>
        </p:nvSpPr>
        <p:spPr>
          <a:xfrm>
            <a:off x="326552" y="490187"/>
            <a:ext cx="4081890" cy="489827"/>
          </a:xfrm>
          <a:custGeom>
            <a:avLst>
              <a:gd name="f0" fmla="val 16200"/>
            </a:avLst>
            <a:gdLst>
              <a:gd name="f1" fmla="val w"/>
              <a:gd name="f2" fmla="val h"/>
              <a:gd name="f3" fmla="val 0"/>
              <a:gd name="f4" fmla="val 21600"/>
              <a:gd name="f5" fmla="val -2147483647"/>
              <a:gd name="f6" fmla="val 2147483647"/>
              <a:gd name="f7" fmla="val 10800"/>
              <a:gd name="f8" fmla="*/ f1 1 21600"/>
              <a:gd name="f9" fmla="*/ f2 1 21600"/>
              <a:gd name="f10" fmla="pin 0 f0 21600"/>
              <a:gd name="f11" fmla="val f10"/>
              <a:gd name="f12" fmla="*/ f10 f8 1"/>
              <a:gd name="f13" fmla="*/ f3 f9 1"/>
              <a:gd name="f14" fmla="*/ 0 f8 1"/>
              <a:gd name="f15" fmla="*/ 21600 f8 1"/>
              <a:gd name="f16" fmla="*/ 21600 f9 1"/>
              <a:gd name="f17" fmla="*/ 0 f9 1"/>
            </a:gdLst>
            <a:ahLst>
              <a:ahXY gdRefX="f0" minX="f3" maxX="f4">
                <a:pos x="f12" y="f13"/>
              </a:ahXY>
            </a:ahLst>
            <a:cxnLst>
              <a:cxn ang="3cd4">
                <a:pos x="hc" y="t"/>
              </a:cxn>
              <a:cxn ang="0">
                <a:pos x="r" y="vc"/>
              </a:cxn>
              <a:cxn ang="cd4">
                <a:pos x="hc" y="b"/>
              </a:cxn>
              <a:cxn ang="cd2">
                <a:pos x="l" y="vc"/>
              </a:cxn>
            </a:cxnLst>
            <a:rect l="f14" t="f17" r="f15" b="f16"/>
            <a:pathLst>
              <a:path w="21600" h="21600">
                <a:moveTo>
                  <a:pt x="f3" y="f3"/>
                </a:moveTo>
                <a:lnTo>
                  <a:pt x="f11" y="f3"/>
                </a:lnTo>
                <a:lnTo>
                  <a:pt x="f4" y="f7"/>
                </a:lnTo>
                <a:lnTo>
                  <a:pt x="f11" y="f4"/>
                </a:lnTo>
                <a:lnTo>
                  <a:pt x="f3" y="f4"/>
                </a:lnTo>
                <a:close/>
              </a:path>
            </a:pathLst>
          </a:custGeom>
          <a:solidFill>
            <a:srgbClr val="DC2300"/>
          </a:solidFill>
          <a:ln w="0">
            <a:solidFill>
              <a:srgbClr val="000000"/>
            </a:solidFill>
            <a:prstDash val="solid"/>
          </a:ln>
        </p:spPr>
        <p:txBody>
          <a:bodyPr vert="horz" lIns="81638" tIns="40819" rIns="81638" bIns="40819" anchor="ctr" anchorCtr="0" compatLnSpc="0">
            <a:noAutofit/>
          </a:bodyPr>
          <a:lstStyle/>
          <a:p>
            <a:pPr algn="l" hangingPunct="0">
              <a:spcBef>
                <a:spcPts val="0"/>
              </a:spcBef>
              <a:spcAft>
                <a:spcPts val="0"/>
              </a:spcAft>
            </a:pPr>
            <a:r>
              <a:rPr lang="fr-FR" sz="1996">
                <a:solidFill>
                  <a:srgbClr val="FFFFFF"/>
                </a:solidFill>
                <a:latin typeface="Arial" pitchFamily="18"/>
                <a:ea typeface="MS Gothic" pitchFamily="2"/>
                <a:cs typeface="Tahoma" pitchFamily="2"/>
              </a:rPr>
              <a:t>Perspectives 2019</a:t>
            </a:r>
          </a:p>
        </p:txBody>
      </p:sp>
    </p:spTree>
    <p:extLst>
      <p:ext uri="{BB962C8B-B14F-4D97-AF65-F5344CB8AC3E}">
        <p14:creationId xmlns:p14="http://schemas.microsoft.com/office/powerpoint/2010/main" val="16622145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Grp="1" noChangeArrowheads="1"/>
          </p:cNvSpPr>
          <p:nvPr>
            <p:ph type="title"/>
          </p:nvPr>
        </p:nvSpPr>
        <p:spPr>
          <a:xfrm>
            <a:off x="1331913" y="1524000"/>
            <a:ext cx="6694487" cy="1470025"/>
          </a:xfrm>
          <a:extLst>
            <a:ext uri="{91240B29-F687-4F45-9708-019B960494DF}">
              <a14:hiddenLine xmlns:a14="http://schemas.microsoft.com/office/drawing/2010/main" w="9525" cap="flat">
                <a:solidFill>
                  <a:srgbClr val="808080"/>
                </a:solidFill>
                <a:round/>
                <a:headEnd/>
                <a:tailEnd/>
              </a14:hiddenLine>
            </a:ext>
          </a:extLst>
        </p:spPr>
        <p:txBody>
          <a:bodyP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sz="3200" b="1" dirty="0" smtClean="0"/>
              <a:t>PERSPECTIVES 2019</a:t>
            </a:r>
            <a:br>
              <a:rPr lang="fr-FR" sz="3200" b="1" dirty="0" smtClean="0"/>
            </a:br>
            <a:r>
              <a:rPr lang="fr-FR" sz="3200" b="1" dirty="0" smtClean="0"/>
              <a:t>AIDA</a:t>
            </a:r>
          </a:p>
        </p:txBody>
      </p:sp>
      <p:pic>
        <p:nvPicPr>
          <p:cNvPr id="296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5438" y="3141663"/>
            <a:ext cx="4083050" cy="14874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spTree>
    <p:extLst>
      <p:ext uri="{BB962C8B-B14F-4D97-AF65-F5344CB8AC3E}">
        <p14:creationId xmlns:p14="http://schemas.microsoft.com/office/powerpoint/2010/main" val="3184396370"/>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
          <p:cNvSpPr>
            <a:spLocks noGrp="1" noChangeArrowheads="1"/>
          </p:cNvSpPr>
          <p:nvPr>
            <p:ph type="title"/>
          </p:nvPr>
        </p:nvSpPr>
        <p:spPr>
          <a:xfrm>
            <a:off x="685800" y="304800"/>
            <a:ext cx="7772400" cy="457200"/>
          </a:xfrm>
          <a:extLst>
            <a:ext uri="{91240B29-F687-4F45-9708-019B960494DF}">
              <a14:hiddenLine xmlns:a14="http://schemas.microsoft.com/office/drawing/2010/main" w="9525" cap="flat">
                <a:solidFill>
                  <a:srgbClr val="808080"/>
                </a:solidFill>
                <a:round/>
                <a:headEnd/>
                <a:tailEnd/>
              </a14:hiddenLine>
            </a:ext>
          </a:extLst>
        </p:spPr>
        <p:txBody>
          <a:bodyP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sz="2800" dirty="0" smtClean="0">
                <a:solidFill>
                  <a:srgbClr val="008000"/>
                </a:solidFill>
                <a:latin typeface="+mn-lt"/>
              </a:rPr>
              <a:t>AIDA objectifs 2019 / 2020</a:t>
            </a:r>
            <a:endParaRPr lang="fr-FR" sz="2800" dirty="0">
              <a:solidFill>
                <a:srgbClr val="008000"/>
              </a:solidFill>
              <a:latin typeface="+mn-lt"/>
            </a:endParaRPr>
          </a:p>
        </p:txBody>
      </p:sp>
      <p:sp>
        <p:nvSpPr>
          <p:cNvPr id="36866" name="Rectangle 2"/>
          <p:cNvSpPr>
            <a:spLocks noGrp="1" noChangeArrowheads="1"/>
          </p:cNvSpPr>
          <p:nvPr>
            <p:ph type="body" idx="1"/>
          </p:nvPr>
        </p:nvSpPr>
        <p:spPr>
          <a:xfrm>
            <a:off x="304800" y="990600"/>
            <a:ext cx="8510588" cy="4648200"/>
          </a:xfrm>
          <a:extLst>
            <a:ext uri="{91240B29-F687-4F45-9708-019B960494DF}">
              <a14:hiddenLine xmlns:a14="http://schemas.microsoft.com/office/drawing/2010/main" w="9525" cap="flat">
                <a:solidFill>
                  <a:srgbClr val="808080"/>
                </a:solidFill>
                <a:round/>
                <a:headEnd/>
                <a:tailEnd/>
              </a14:hiddenLine>
            </a:ext>
          </a:extLst>
        </p:spPr>
        <p:txBody>
          <a:bodyPr/>
          <a:lstStyle/>
          <a:p>
            <a:pPr marL="339725" indent="-339725" eaLnBrk="1" hangingPunct="1">
              <a:spcBef>
                <a:spcPts val="500"/>
              </a:spcBef>
              <a:buFont typeface="Arial" panose="020B0604020202020204" pitchFamily="34" charset="0"/>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endParaRPr lang="fr-FR" altLang="fr-FR" sz="2000" b="1" smtClean="0"/>
          </a:p>
          <a:p>
            <a:pPr marL="339725" indent="-339725" eaLnBrk="1" hangingPunct="1">
              <a:spcBef>
                <a:spcPts val="500"/>
              </a:spcBef>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fr-FR" altLang="fr-FR" sz="2000" b="1" smtClean="0">
                <a:solidFill>
                  <a:srgbClr val="595959"/>
                </a:solidFill>
              </a:rPr>
              <a:t>Les actions 2018 : </a:t>
            </a:r>
          </a:p>
          <a:p>
            <a:pPr marL="339725" indent="-339725" eaLnBrk="1" hangingPunct="1">
              <a:spcBef>
                <a:spcPts val="500"/>
              </a:spcBef>
              <a:buFont typeface="Arial" panose="020B0604020202020204" pitchFamily="34" charset="0"/>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endParaRPr lang="fr-FR" altLang="fr-FR" sz="2000" b="1" smtClean="0">
              <a:solidFill>
                <a:srgbClr val="595959"/>
              </a:solidFill>
            </a:endParaRPr>
          </a:p>
          <a:p>
            <a:pPr marL="685800" lvl="1" eaLnBrk="1" hangingPunct="1">
              <a:spcBef>
                <a:spcPts val="500"/>
              </a:spcBef>
              <a:buFont typeface="Arial" panose="020B0604020202020204" pitchFamily="34" charset="0"/>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fr-FR" altLang="fr-FR" sz="1800" b="1" smtClean="0">
                <a:solidFill>
                  <a:srgbClr val="595959"/>
                </a:solidFill>
              </a:rPr>
              <a:t>janvier  2018 :  mise en place de permanences documentaires à Strasbourg deux jours par mois</a:t>
            </a:r>
          </a:p>
          <a:p>
            <a:pPr marL="685800" lvl="1" eaLnBrk="1" hangingPunct="1">
              <a:spcBef>
                <a:spcPts val="500"/>
              </a:spcBef>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fr-FR" altLang="fr-FR" sz="1800" b="1" smtClean="0">
                <a:solidFill>
                  <a:srgbClr val="595959"/>
                </a:solidFill>
              </a:rPr>
              <a:t>	    </a:t>
            </a:r>
            <a:r>
              <a:rPr lang="fr-FR" altLang="fr-FR" sz="1800" smtClean="0">
                <a:solidFill>
                  <a:srgbClr val="595959"/>
                </a:solidFill>
              </a:rPr>
              <a:t>acquisition d’un fonds documentaire de base financé  à hauteur de      	         	    2000 euros par l’association Alias</a:t>
            </a:r>
          </a:p>
          <a:p>
            <a:pPr marL="685800" lvl="1" eaLnBrk="1" hangingPunct="1">
              <a:spcBef>
                <a:spcPts val="500"/>
              </a:spcBef>
              <a:buFont typeface="Arial" panose="020B0604020202020204" pitchFamily="34" charset="0"/>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fr-FR" altLang="fr-FR" sz="1800" b="1" smtClean="0">
                <a:solidFill>
                  <a:srgbClr val="595959"/>
                </a:solidFill>
              </a:rPr>
              <a:t>1</a:t>
            </a:r>
            <a:r>
              <a:rPr lang="fr-FR" altLang="fr-FR" sz="1800" b="1" baseline="30000" smtClean="0">
                <a:solidFill>
                  <a:srgbClr val="595959"/>
                </a:solidFill>
              </a:rPr>
              <a:t>er</a:t>
            </a:r>
            <a:r>
              <a:rPr lang="fr-FR" altLang="fr-FR" sz="1800" b="1" smtClean="0">
                <a:solidFill>
                  <a:srgbClr val="595959"/>
                </a:solidFill>
              </a:rPr>
              <a:t> trimestre 2018 : acquisition d’une tablette et d’applications numériques éducatives spécialisées pour un public avec autisme</a:t>
            </a:r>
          </a:p>
          <a:p>
            <a:pPr marL="685800" lvl="1" eaLnBrk="1" hangingPunct="1">
              <a:spcBef>
                <a:spcPts val="500"/>
              </a:spcBef>
              <a:buFont typeface="Arial" panose="020B0604020202020204" pitchFamily="34" charset="0"/>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fr-FR" altLang="fr-FR" sz="1800" b="1" smtClean="0">
                <a:solidFill>
                  <a:srgbClr val="595959"/>
                </a:solidFill>
              </a:rPr>
              <a:t>Mise à jour et réédition de la brochure du CRA Alsace</a:t>
            </a:r>
          </a:p>
          <a:p>
            <a:pPr marL="685800" lvl="1" eaLnBrk="1" hangingPunct="1">
              <a:spcBef>
                <a:spcPts val="500"/>
              </a:spcBef>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endParaRPr lang="fr-FR" altLang="fr-FR" sz="1600" smtClean="0"/>
          </a:p>
          <a:p>
            <a:pPr marL="685800" lvl="1" eaLnBrk="1" hangingPunct="1">
              <a:spcBef>
                <a:spcPts val="500"/>
              </a:spcBef>
              <a:buFont typeface="Arial" panose="020B0604020202020204" pitchFamily="34" charset="0"/>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endParaRPr lang="fr-FR" altLang="fr-FR" sz="1600" smtClean="0"/>
          </a:p>
          <a:p>
            <a:pPr marL="685800" lvl="1" eaLnBrk="1" hangingPunct="1">
              <a:spcBef>
                <a:spcPts val="500"/>
              </a:spcBef>
              <a:buFont typeface="Arial" panose="020B0604020202020204" pitchFamily="34" charset="0"/>
              <a:buNone/>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endParaRPr lang="fr-FR" altLang="fr-FR" sz="2000" smtClean="0"/>
          </a:p>
        </p:txBody>
      </p:sp>
    </p:spTree>
    <p:extLst>
      <p:ext uri="{BB962C8B-B14F-4D97-AF65-F5344CB8AC3E}">
        <p14:creationId xmlns:p14="http://schemas.microsoft.com/office/powerpoint/2010/main" val="979899691"/>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
          <p:cNvSpPr>
            <a:spLocks noGrp="1" noChangeArrowheads="1"/>
          </p:cNvSpPr>
          <p:nvPr>
            <p:ph type="title"/>
          </p:nvPr>
        </p:nvSpPr>
        <p:spPr>
          <a:xfrm>
            <a:off x="685800" y="304800"/>
            <a:ext cx="7772400" cy="457200"/>
          </a:xfrm>
          <a:extLst>
            <a:ext uri="{91240B29-F687-4F45-9708-019B960494DF}">
              <a14:hiddenLine xmlns:a14="http://schemas.microsoft.com/office/drawing/2010/main" w="9525" cap="flat">
                <a:solidFill>
                  <a:srgbClr val="808080"/>
                </a:solidFill>
                <a:round/>
                <a:headEnd/>
                <a:tailEnd/>
              </a14:hiddenLine>
            </a:ext>
          </a:extLst>
        </p:spPr>
        <p:txBody>
          <a:bodyP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sz="2800" dirty="0">
                <a:solidFill>
                  <a:srgbClr val="236B17"/>
                </a:solidFill>
              </a:rPr>
              <a:t>AIDA objectifs </a:t>
            </a:r>
            <a:r>
              <a:rPr lang="fr-FR" sz="2800" dirty="0" smtClean="0">
                <a:solidFill>
                  <a:srgbClr val="236B17"/>
                </a:solidFill>
              </a:rPr>
              <a:t>2019 / 2020</a:t>
            </a:r>
            <a:endParaRPr lang="fr-FR" sz="2800" dirty="0">
              <a:solidFill>
                <a:srgbClr val="FF3300"/>
              </a:solidFill>
            </a:endParaRPr>
          </a:p>
        </p:txBody>
      </p:sp>
      <p:sp>
        <p:nvSpPr>
          <p:cNvPr id="36866" name="Rectangle 2"/>
          <p:cNvSpPr>
            <a:spLocks noGrp="1" noChangeArrowheads="1"/>
          </p:cNvSpPr>
          <p:nvPr>
            <p:ph type="body" idx="1"/>
          </p:nvPr>
        </p:nvSpPr>
        <p:spPr>
          <a:xfrm>
            <a:off x="323850" y="1196975"/>
            <a:ext cx="8491538" cy="4513263"/>
          </a:xfrm>
          <a:extLst>
            <a:ext uri="{91240B29-F687-4F45-9708-019B960494DF}">
              <a14:hiddenLine xmlns:a14="http://schemas.microsoft.com/office/drawing/2010/main" w="9525" cap="flat">
                <a:solidFill>
                  <a:srgbClr val="808080"/>
                </a:solidFill>
                <a:round/>
                <a:headEnd/>
                <a:tailEnd/>
              </a14:hiddenLine>
            </a:ext>
          </a:extLst>
        </p:spPr>
        <p:txBody>
          <a:bodyPr/>
          <a:lstStyle/>
          <a:p>
            <a:pPr marL="0" indent="0" eaLnBrk="1" hangingPunct="1">
              <a:spcBef>
                <a:spcPts val="500"/>
              </a:spcBef>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fr-FR" altLang="fr-FR" sz="2000" b="1" smtClean="0">
                <a:solidFill>
                  <a:srgbClr val="595959"/>
                </a:solidFill>
              </a:rPr>
              <a:t>Mettre à disposition de l’information actualisée sur les TSA adaptée aux besoins des différents publics</a:t>
            </a:r>
            <a:r>
              <a:rPr lang="fr-FR" altLang="fr-FR" sz="2000" smtClean="0">
                <a:solidFill>
                  <a:srgbClr val="595959"/>
                </a:solidFill>
              </a:rPr>
              <a:t> (personnes concernées, proches et professionnels) notamment par  : </a:t>
            </a:r>
          </a:p>
          <a:p>
            <a:pPr marL="0" indent="0" eaLnBrk="1" hangingPunct="1">
              <a:spcBef>
                <a:spcPts val="500"/>
              </a:spcBef>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endParaRPr lang="fr-FR" altLang="fr-FR" sz="2000" smtClean="0">
              <a:solidFill>
                <a:srgbClr val="595959"/>
              </a:solidFill>
            </a:endParaRPr>
          </a:p>
          <a:p>
            <a:pPr marL="739775" lvl="1" indent="-339725" eaLnBrk="1" hangingPunct="1">
              <a:spcBef>
                <a:spcPts val="500"/>
              </a:spcBef>
              <a:buFont typeface="Arial" panose="020B0604020202020204" pitchFamily="34" charset="0"/>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fr-FR" altLang="fr-FR" sz="1600" smtClean="0">
                <a:solidFill>
                  <a:srgbClr val="595959"/>
                </a:solidFill>
              </a:rPr>
              <a:t>la </a:t>
            </a:r>
            <a:r>
              <a:rPr lang="fr-FR" altLang="fr-FR" sz="1600" b="1" smtClean="0">
                <a:solidFill>
                  <a:srgbClr val="595959"/>
                </a:solidFill>
              </a:rPr>
              <a:t>mise à jour du site internet </a:t>
            </a:r>
            <a:r>
              <a:rPr lang="fr-FR" altLang="fr-FR" sz="1600" smtClean="0">
                <a:solidFill>
                  <a:srgbClr val="595959"/>
                </a:solidFill>
              </a:rPr>
              <a:t>(actualités, agenda pour les professionnels, mise à jours de rubriques existantes et création de nouvelles pages ou rubriques …)</a:t>
            </a:r>
          </a:p>
          <a:p>
            <a:pPr marL="739775" lvl="1" indent="-339725" eaLnBrk="1" hangingPunct="1">
              <a:spcBef>
                <a:spcPts val="500"/>
              </a:spcBef>
              <a:buFont typeface="Arial" panose="020B0604020202020204" pitchFamily="34" charset="0"/>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fr-FR" altLang="fr-FR" sz="1600" b="1" smtClean="0">
                <a:solidFill>
                  <a:srgbClr val="595959"/>
                </a:solidFill>
              </a:rPr>
              <a:t>l’alimentation et l’actualisation du fonds documentaire </a:t>
            </a:r>
            <a:r>
              <a:rPr lang="fr-FR" altLang="fr-FR" sz="1600" smtClean="0">
                <a:solidFill>
                  <a:srgbClr val="595959"/>
                </a:solidFill>
              </a:rPr>
              <a:t>du centre de documentation avec des documents spécialisés en </a:t>
            </a:r>
            <a:r>
              <a:rPr lang="fr-FR" altLang="fr-FR" sz="1600" b="1" smtClean="0">
                <a:solidFill>
                  <a:srgbClr val="595959"/>
                </a:solidFill>
              </a:rPr>
              <a:t>version papier et numérique </a:t>
            </a:r>
          </a:p>
          <a:p>
            <a:pPr marL="739775" lvl="1" indent="-339725" eaLnBrk="1" hangingPunct="1">
              <a:spcBef>
                <a:spcPts val="500"/>
              </a:spcBef>
              <a:buFont typeface="Arial" panose="020B0604020202020204" pitchFamily="34" charset="0"/>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fr-FR" altLang="fr-FR" sz="1600" smtClean="0">
                <a:solidFill>
                  <a:srgbClr val="595959"/>
                </a:solidFill>
              </a:rPr>
              <a:t>la diffusion d’une </a:t>
            </a:r>
            <a:r>
              <a:rPr lang="fr-FR" altLang="fr-FR" sz="1600" b="1" smtClean="0">
                <a:solidFill>
                  <a:srgbClr val="595959"/>
                </a:solidFill>
              </a:rPr>
              <a:t>lettre d’informations mensuelle </a:t>
            </a:r>
            <a:r>
              <a:rPr lang="fr-FR" altLang="fr-FR" sz="1600" smtClean="0">
                <a:solidFill>
                  <a:srgbClr val="595959"/>
                </a:solidFill>
              </a:rPr>
              <a:t>(10 numéros par an) </a:t>
            </a:r>
          </a:p>
          <a:p>
            <a:pPr marL="739775" lvl="1" indent="-339725" eaLnBrk="1" hangingPunct="1">
              <a:spcBef>
                <a:spcPts val="500"/>
              </a:spcBef>
              <a:buFont typeface="Arial" panose="020B0604020202020204" pitchFamily="34" charset="0"/>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fr-FR" altLang="fr-FR" sz="1600" b="1" smtClean="0">
                <a:solidFill>
                  <a:srgbClr val="595959"/>
                </a:solidFill>
              </a:rPr>
              <a:t>la constitution de supports d’information adaptés aux différents publics </a:t>
            </a:r>
            <a:r>
              <a:rPr lang="fr-FR" altLang="fr-FR" sz="1600" smtClean="0">
                <a:solidFill>
                  <a:srgbClr val="595959"/>
                </a:solidFill>
              </a:rPr>
              <a:t>(bibliographies, sélections documentaires, dossiers d’information thématiques)</a:t>
            </a:r>
          </a:p>
          <a:p>
            <a:pPr marL="739775" lvl="1" indent="-339725" eaLnBrk="1" hangingPunct="1">
              <a:spcBef>
                <a:spcPts val="500"/>
              </a:spcBef>
              <a:buFont typeface="Arial" panose="020B0604020202020204" pitchFamily="34" charset="0"/>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fr-FR" altLang="fr-FR" sz="1600" b="1" smtClean="0">
                <a:solidFill>
                  <a:srgbClr val="595959"/>
                </a:solidFill>
              </a:rPr>
              <a:t>la participation de AIDA aux actions</a:t>
            </a:r>
            <a:r>
              <a:rPr lang="fr-FR" altLang="fr-FR" sz="1600" smtClean="0">
                <a:solidFill>
                  <a:srgbClr val="595959"/>
                </a:solidFill>
              </a:rPr>
              <a:t> de formation, de sensibilisation et d’informations du CRA Alsace.</a:t>
            </a:r>
          </a:p>
          <a:p>
            <a:pPr marL="739775" lvl="1" indent="-339725" eaLnBrk="1" hangingPunct="1">
              <a:spcBef>
                <a:spcPts val="500"/>
              </a:spcBef>
              <a:buFont typeface="Arial" panose="020B0604020202020204" pitchFamily="34" charset="0"/>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endParaRPr lang="fr-FR" altLang="fr-FR" sz="1600" smtClean="0"/>
          </a:p>
          <a:p>
            <a:pPr marL="739775" lvl="1" indent="-339725" eaLnBrk="1" hangingPunct="1">
              <a:spcBef>
                <a:spcPts val="500"/>
              </a:spcBef>
              <a:buFont typeface="Arial" panose="020B0604020202020204" pitchFamily="34" charset="0"/>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endParaRPr lang="fr-FR" altLang="fr-FR" sz="1600" smtClean="0"/>
          </a:p>
        </p:txBody>
      </p:sp>
    </p:spTree>
    <p:extLst>
      <p:ext uri="{BB962C8B-B14F-4D97-AF65-F5344CB8AC3E}">
        <p14:creationId xmlns:p14="http://schemas.microsoft.com/office/powerpoint/2010/main" val="2731232129"/>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
          <p:cNvSpPr>
            <a:spLocks noGrp="1" noChangeArrowheads="1"/>
          </p:cNvSpPr>
          <p:nvPr>
            <p:ph type="title"/>
          </p:nvPr>
        </p:nvSpPr>
        <p:spPr>
          <a:xfrm>
            <a:off x="685800" y="304800"/>
            <a:ext cx="7772400" cy="457200"/>
          </a:xfrm>
          <a:extLst>
            <a:ext uri="{91240B29-F687-4F45-9708-019B960494DF}">
              <a14:hiddenLine xmlns:a14="http://schemas.microsoft.com/office/drawing/2010/main" w="9525" cap="flat">
                <a:solidFill>
                  <a:srgbClr val="808080"/>
                </a:solidFill>
                <a:round/>
                <a:headEnd/>
                <a:tailEnd/>
              </a14:hiddenLine>
            </a:ext>
          </a:extLst>
        </p:spPr>
        <p:txBody>
          <a:bodyP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sz="2800" dirty="0" smtClean="0">
                <a:solidFill>
                  <a:srgbClr val="236B17"/>
                </a:solidFill>
              </a:rPr>
              <a:t>AIDA objectifs 2019 / 2020</a:t>
            </a:r>
            <a:endParaRPr lang="fr-FR" sz="2800" dirty="0">
              <a:solidFill>
                <a:srgbClr val="FF3300"/>
              </a:solidFill>
            </a:endParaRPr>
          </a:p>
        </p:txBody>
      </p:sp>
      <p:sp>
        <p:nvSpPr>
          <p:cNvPr id="36866" name="Rectangle 2"/>
          <p:cNvSpPr>
            <a:spLocks noGrp="1" noChangeArrowheads="1"/>
          </p:cNvSpPr>
          <p:nvPr>
            <p:ph type="body" idx="1"/>
          </p:nvPr>
        </p:nvSpPr>
        <p:spPr>
          <a:xfrm>
            <a:off x="304800" y="990600"/>
            <a:ext cx="8510588" cy="4648200"/>
          </a:xfrm>
          <a:extLst>
            <a:ext uri="{91240B29-F687-4F45-9708-019B960494DF}">
              <a14:hiddenLine xmlns:a14="http://schemas.microsoft.com/office/drawing/2010/main" w="9525" cap="flat">
                <a:solidFill>
                  <a:srgbClr val="808080"/>
                </a:solidFill>
                <a:round/>
                <a:headEnd/>
                <a:tailEnd/>
              </a14:hiddenLine>
            </a:ext>
          </a:extLst>
        </p:spPr>
        <p:txBody>
          <a:bodyPr/>
          <a:lstStyle/>
          <a:p>
            <a:pPr marL="400050" lvl="1" indent="0" eaLnBrk="1" hangingPunct="1">
              <a:spcBef>
                <a:spcPts val="500"/>
              </a:spcBef>
              <a:buFont typeface="Times New Roman" charset="0"/>
              <a:buNone/>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defRPr/>
            </a:pPr>
            <a:endParaRPr lang="fr-FR" sz="1600" dirty="0" smtClean="0"/>
          </a:p>
          <a:p>
            <a:pPr marL="739775" lvl="1" indent="-339725" eaLnBrk="1" hangingPunct="1">
              <a:spcBef>
                <a:spcPts val="500"/>
              </a:spcBef>
              <a:buFont typeface="Arial" charset="0"/>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defRPr/>
            </a:pPr>
            <a:endParaRPr lang="fr-FR" sz="1600" dirty="0" smtClean="0"/>
          </a:p>
        </p:txBody>
      </p:sp>
      <p:sp>
        <p:nvSpPr>
          <p:cNvPr id="23556" name="ZoneTexte 2"/>
          <p:cNvSpPr txBox="1">
            <a:spLocks noChangeArrowheads="1"/>
          </p:cNvSpPr>
          <p:nvPr/>
        </p:nvSpPr>
        <p:spPr bwMode="auto">
          <a:xfrm>
            <a:off x="971550" y="1052513"/>
            <a:ext cx="7488238"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altLang="fr-FR" sz="1800" b="1">
                <a:solidFill>
                  <a:srgbClr val="595959"/>
                </a:solidFill>
              </a:rPr>
              <a:t>Les actions à mener / finaliser en 2019 : </a:t>
            </a:r>
          </a:p>
          <a:p>
            <a:pPr>
              <a:buFont typeface="Arial" panose="020B0604020202020204" pitchFamily="34" charset="0"/>
              <a:buChar char="•"/>
            </a:pPr>
            <a:endParaRPr lang="fr-FR" altLang="fr-FR" sz="1800">
              <a:solidFill>
                <a:srgbClr val="595959"/>
              </a:solidFill>
            </a:endParaRPr>
          </a:p>
          <a:p>
            <a:pPr>
              <a:buFont typeface="Arial" panose="020B0604020202020204" pitchFamily="34" charset="0"/>
              <a:buChar char="•"/>
            </a:pPr>
            <a:r>
              <a:rPr lang="fr-FR" altLang="fr-FR" sz="1800">
                <a:solidFill>
                  <a:srgbClr val="595959"/>
                </a:solidFill>
              </a:rPr>
              <a:t> continuer les </a:t>
            </a:r>
            <a:r>
              <a:rPr lang="fr-FR" altLang="fr-FR" sz="1800" b="1">
                <a:solidFill>
                  <a:srgbClr val="595959"/>
                </a:solidFill>
              </a:rPr>
              <a:t>permanences documentaires à Strasbourg</a:t>
            </a:r>
          </a:p>
          <a:p>
            <a:pPr>
              <a:buFont typeface="Arial" panose="020B0604020202020204" pitchFamily="34" charset="0"/>
              <a:buChar char="•"/>
            </a:pPr>
            <a:r>
              <a:rPr lang="fr-FR" altLang="fr-FR" sz="1800">
                <a:solidFill>
                  <a:srgbClr val="595959"/>
                </a:solidFill>
              </a:rPr>
              <a:t> mettre en place des </a:t>
            </a:r>
            <a:r>
              <a:rPr lang="fr-FR" altLang="fr-FR" sz="1800" b="1">
                <a:solidFill>
                  <a:srgbClr val="595959"/>
                </a:solidFill>
              </a:rPr>
              <a:t>permanences documentaires à Mulhouse  </a:t>
            </a:r>
            <a:r>
              <a:rPr lang="fr-FR" altLang="fr-FR" sz="1800">
                <a:solidFill>
                  <a:srgbClr val="595959"/>
                </a:solidFill>
              </a:rPr>
              <a:t>(partenariat avec la Maison de l’autisme)</a:t>
            </a:r>
          </a:p>
          <a:p>
            <a:pPr>
              <a:buFont typeface="Arial" panose="020B0604020202020204" pitchFamily="34" charset="0"/>
              <a:buChar char="•"/>
            </a:pPr>
            <a:r>
              <a:rPr lang="fr-FR" altLang="fr-FR" sz="1800" b="1">
                <a:solidFill>
                  <a:srgbClr val="595959"/>
                </a:solidFill>
              </a:rPr>
              <a:t> évolution de certaines rubriques sur le site Internet </a:t>
            </a:r>
            <a:br>
              <a:rPr lang="fr-FR" altLang="fr-FR" sz="1800" b="1">
                <a:solidFill>
                  <a:srgbClr val="595959"/>
                </a:solidFill>
              </a:rPr>
            </a:br>
            <a:r>
              <a:rPr lang="fr-FR" altLang="fr-FR" sz="1800">
                <a:solidFill>
                  <a:srgbClr val="595959"/>
                </a:solidFill>
              </a:rPr>
              <a:t>(présentation des pôles ; menu formation)</a:t>
            </a:r>
          </a:p>
          <a:p>
            <a:pPr>
              <a:buFont typeface="Arial" panose="020B0604020202020204" pitchFamily="34" charset="0"/>
              <a:buChar char="•"/>
            </a:pPr>
            <a:r>
              <a:rPr lang="fr-FR" altLang="fr-FR" sz="1800">
                <a:solidFill>
                  <a:srgbClr val="595959"/>
                </a:solidFill>
              </a:rPr>
              <a:t> </a:t>
            </a:r>
            <a:r>
              <a:rPr lang="fr-FR" altLang="fr-FR" sz="1800" b="1">
                <a:solidFill>
                  <a:srgbClr val="595959"/>
                </a:solidFill>
              </a:rPr>
              <a:t>développer une connaissance approfondie des outils numériques </a:t>
            </a:r>
            <a:r>
              <a:rPr lang="fr-FR" altLang="fr-FR" sz="1800">
                <a:solidFill>
                  <a:srgbClr val="595959"/>
                </a:solidFill>
              </a:rPr>
              <a:t>adaptés aux personnes avec autisme (enfants, adolescents et adultes) : constitution d’un groupe de travail avec des professionnels du CRA</a:t>
            </a:r>
          </a:p>
          <a:p>
            <a:pPr>
              <a:buFont typeface="Arial" panose="020B0604020202020204" pitchFamily="34" charset="0"/>
              <a:buChar char="•"/>
            </a:pPr>
            <a:r>
              <a:rPr lang="fr-FR" altLang="fr-FR" sz="1800" b="1">
                <a:solidFill>
                  <a:srgbClr val="595959"/>
                </a:solidFill>
              </a:rPr>
              <a:t> réflexion groupe de travail inter-pôle pour la mise en place d’ateliers numériques </a:t>
            </a:r>
            <a:r>
              <a:rPr lang="fr-FR" altLang="fr-FR" sz="1800">
                <a:solidFill>
                  <a:srgbClr val="595959"/>
                </a:solidFill>
              </a:rPr>
              <a:t>pour les professionnels / familles</a:t>
            </a:r>
          </a:p>
          <a:p>
            <a:pPr>
              <a:buFont typeface="Arial" panose="020B0604020202020204" pitchFamily="34" charset="0"/>
              <a:buChar char="•"/>
            </a:pPr>
            <a:r>
              <a:rPr lang="fr-FR" altLang="fr-FR" sz="1800" b="1">
                <a:solidFill>
                  <a:srgbClr val="595959"/>
                </a:solidFill>
              </a:rPr>
              <a:t> création d’une page Facebook </a:t>
            </a:r>
            <a:r>
              <a:rPr lang="fr-FR" altLang="fr-FR" sz="1800">
                <a:solidFill>
                  <a:srgbClr val="595959"/>
                </a:solidFill>
              </a:rPr>
              <a:t>pour améliorer la diffusion de l’information </a:t>
            </a:r>
          </a:p>
          <a:p>
            <a:pPr>
              <a:buFont typeface="Arial" panose="020B0604020202020204" pitchFamily="34" charset="0"/>
              <a:buChar char="•"/>
            </a:pPr>
            <a:r>
              <a:rPr lang="fr-FR" altLang="fr-FR" sz="1800">
                <a:solidFill>
                  <a:srgbClr val="595959"/>
                </a:solidFill>
              </a:rPr>
              <a:t> recensement des publications et travaux de recherche sur l’autisme en Alsace</a:t>
            </a:r>
          </a:p>
        </p:txBody>
      </p:sp>
    </p:spTree>
    <p:extLst>
      <p:ext uri="{BB962C8B-B14F-4D97-AF65-F5344CB8AC3E}">
        <p14:creationId xmlns:p14="http://schemas.microsoft.com/office/powerpoint/2010/main" val="3037762460"/>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
          <p:cNvSpPr>
            <a:spLocks noGrp="1" noChangeArrowheads="1"/>
          </p:cNvSpPr>
          <p:nvPr>
            <p:ph type="title"/>
          </p:nvPr>
        </p:nvSpPr>
        <p:spPr>
          <a:xfrm>
            <a:off x="684213" y="333375"/>
            <a:ext cx="7772400" cy="457200"/>
          </a:xfrm>
          <a:extLst>
            <a:ext uri="{91240B29-F687-4F45-9708-019B960494DF}">
              <a14:hiddenLine xmlns:a14="http://schemas.microsoft.com/office/drawing/2010/main" w="9525" cap="flat">
                <a:solidFill>
                  <a:srgbClr val="808080"/>
                </a:solidFill>
                <a:round/>
                <a:headEnd/>
                <a:tailEnd/>
              </a14:hiddenLine>
            </a:ext>
          </a:extLst>
        </p:spPr>
        <p:txBody>
          <a:bodyP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sz="2800" dirty="0" smtClean="0">
                <a:solidFill>
                  <a:srgbClr val="236B17"/>
                </a:solidFill>
                <a:latin typeface="+mn-lt"/>
              </a:rPr>
              <a:t>AIDA </a:t>
            </a:r>
            <a:r>
              <a:rPr lang="fr-FR" sz="2800" smtClean="0">
                <a:solidFill>
                  <a:srgbClr val="236B17"/>
                </a:solidFill>
                <a:latin typeface="+mn-lt"/>
              </a:rPr>
              <a:t>objectifs 2019 / 2020</a:t>
            </a:r>
            <a:endParaRPr lang="fr-FR" sz="2800" dirty="0">
              <a:solidFill>
                <a:srgbClr val="FF3300"/>
              </a:solidFill>
              <a:latin typeface="+mn-lt"/>
            </a:endParaRPr>
          </a:p>
        </p:txBody>
      </p:sp>
      <p:sp>
        <p:nvSpPr>
          <p:cNvPr id="36866" name="Rectangle 2"/>
          <p:cNvSpPr>
            <a:spLocks noGrp="1" noChangeArrowheads="1"/>
          </p:cNvSpPr>
          <p:nvPr>
            <p:ph type="body" idx="1"/>
          </p:nvPr>
        </p:nvSpPr>
        <p:spPr>
          <a:xfrm>
            <a:off x="250825" y="1341438"/>
            <a:ext cx="8510588" cy="4103687"/>
          </a:xfrm>
          <a:extLst>
            <a:ext uri="{91240B29-F687-4F45-9708-019B960494DF}">
              <a14:hiddenLine xmlns:a14="http://schemas.microsoft.com/office/drawing/2010/main" w="9525" cap="flat">
                <a:solidFill>
                  <a:srgbClr val="808080"/>
                </a:solidFill>
                <a:round/>
                <a:headEnd/>
                <a:tailEnd/>
              </a14:hiddenLine>
            </a:ext>
          </a:extLst>
        </p:spPr>
        <p:txBody>
          <a:bodyPr/>
          <a:lstStyle/>
          <a:p>
            <a:pPr marL="0" indent="0" eaLnBrk="1" hangingPunct="1">
              <a:spcBef>
                <a:spcPts val="500"/>
              </a:spcBef>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fr-FR" altLang="fr-FR" sz="2000" b="1" smtClean="0">
                <a:solidFill>
                  <a:srgbClr val="595959"/>
                </a:solidFill>
              </a:rPr>
              <a:t>	Participation au réseau national des documentalistes des CRA </a:t>
            </a:r>
            <a:r>
              <a:rPr lang="fr-FR" altLang="fr-FR" sz="2000" smtClean="0">
                <a:solidFill>
                  <a:srgbClr val="595959"/>
                </a:solidFill>
              </a:rPr>
              <a:t>:</a:t>
            </a:r>
          </a:p>
          <a:p>
            <a:pPr marL="685800" lvl="1" eaLnBrk="1" hangingPunct="1">
              <a:spcBef>
                <a:spcPts val="500"/>
              </a:spcBef>
              <a:buFont typeface="Arial" panose="020B0604020202020204" pitchFamily="34" charset="0"/>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fr-FR" altLang="fr-FR" sz="1800" smtClean="0">
                <a:solidFill>
                  <a:srgbClr val="595959"/>
                </a:solidFill>
              </a:rPr>
              <a:t>projet </a:t>
            </a:r>
            <a:r>
              <a:rPr lang="fr-FR" altLang="fr-FR" sz="1800" b="1" smtClean="0">
                <a:solidFill>
                  <a:srgbClr val="595959"/>
                </a:solidFill>
              </a:rPr>
              <a:t>DOCAUTISME </a:t>
            </a:r>
            <a:r>
              <a:rPr lang="fr-FR" altLang="fr-FR" sz="1800" smtClean="0">
                <a:solidFill>
                  <a:srgbClr val="595959"/>
                </a:solidFill>
              </a:rPr>
              <a:t>(base et portail documentaire mutualisé des CRA ) : intégration de la base de données du CRA Alsace au 2</a:t>
            </a:r>
            <a:r>
              <a:rPr lang="fr-FR" altLang="fr-FR" sz="1800" baseline="30000" smtClean="0">
                <a:solidFill>
                  <a:srgbClr val="595959"/>
                </a:solidFill>
              </a:rPr>
              <a:t>ème</a:t>
            </a:r>
            <a:r>
              <a:rPr lang="fr-FR" altLang="fr-FR" sz="1800" smtClean="0">
                <a:solidFill>
                  <a:srgbClr val="595959"/>
                </a:solidFill>
              </a:rPr>
              <a:t> semestre 2019</a:t>
            </a:r>
          </a:p>
          <a:p>
            <a:pPr marL="685800" lvl="1" eaLnBrk="1" hangingPunct="1">
              <a:spcBef>
                <a:spcPts val="500"/>
              </a:spcBef>
              <a:buFont typeface="Arial" panose="020B0604020202020204" pitchFamily="34" charset="0"/>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fr-FR" altLang="fr-FR" sz="1800" b="1" smtClean="0">
                <a:solidFill>
                  <a:srgbClr val="595959"/>
                </a:solidFill>
              </a:rPr>
              <a:t>groupe catalogage </a:t>
            </a:r>
            <a:r>
              <a:rPr lang="fr-FR" altLang="fr-FR" sz="1800" smtClean="0">
                <a:solidFill>
                  <a:srgbClr val="595959"/>
                </a:solidFill>
              </a:rPr>
              <a:t>(alimentation d’une base test commune, harmonisation des normes de saisie des notices…)</a:t>
            </a:r>
          </a:p>
          <a:p>
            <a:pPr marL="685800" lvl="1" eaLnBrk="1" hangingPunct="1">
              <a:spcBef>
                <a:spcPts val="500"/>
              </a:spcBef>
              <a:buFont typeface="Arial" panose="020B0604020202020204" pitchFamily="34" charset="0"/>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fr-FR" altLang="fr-FR" sz="1800" b="1" smtClean="0">
                <a:solidFill>
                  <a:srgbClr val="595959"/>
                </a:solidFill>
              </a:rPr>
              <a:t>groupe</a:t>
            </a:r>
            <a:r>
              <a:rPr lang="fr-FR" altLang="fr-FR" sz="1800" smtClean="0">
                <a:solidFill>
                  <a:srgbClr val="595959"/>
                </a:solidFill>
              </a:rPr>
              <a:t> </a:t>
            </a:r>
            <a:r>
              <a:rPr lang="fr-FR" altLang="fr-FR" sz="1800" b="1" smtClean="0">
                <a:solidFill>
                  <a:srgbClr val="595959"/>
                </a:solidFill>
              </a:rPr>
              <a:t>comité d’organisation des journées du RD-CRA</a:t>
            </a:r>
          </a:p>
          <a:p>
            <a:pPr marL="685800" lvl="1" eaLnBrk="1" hangingPunct="1">
              <a:spcBef>
                <a:spcPts val="500"/>
              </a:spcBef>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endParaRPr lang="fr-FR" altLang="fr-FR" sz="1600" b="1" smtClean="0">
              <a:solidFill>
                <a:srgbClr val="595959"/>
              </a:solidFill>
            </a:endParaRPr>
          </a:p>
          <a:p>
            <a:pPr marL="685800" lvl="1" eaLnBrk="1" hangingPunct="1">
              <a:spcBef>
                <a:spcPts val="500"/>
              </a:spcBef>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fr-FR" altLang="fr-FR" sz="2000" b="1" smtClean="0">
                <a:solidFill>
                  <a:srgbClr val="595959"/>
                </a:solidFill>
              </a:rPr>
              <a:t>Collaboration des documentalistes de la région Grand Est : </a:t>
            </a:r>
          </a:p>
          <a:p>
            <a:pPr marL="685800" lvl="1" eaLnBrk="1" hangingPunct="1">
              <a:spcBef>
                <a:spcPts val="500"/>
              </a:spcBef>
              <a:buFont typeface="Arial" panose="020B0604020202020204" pitchFamily="34" charset="0"/>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fr-FR" altLang="fr-FR" sz="2000" smtClean="0">
                <a:solidFill>
                  <a:srgbClr val="595959"/>
                </a:solidFill>
              </a:rPr>
              <a:t>Mutualisation de la veille documentaire </a:t>
            </a:r>
          </a:p>
          <a:p>
            <a:pPr marL="685800" lvl="1" eaLnBrk="1" hangingPunct="1">
              <a:spcBef>
                <a:spcPts val="500"/>
              </a:spcBef>
              <a:buFont typeface="Arial" panose="020B0604020202020204" pitchFamily="34" charset="0"/>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fr-FR" altLang="fr-FR" sz="2000" smtClean="0">
                <a:solidFill>
                  <a:srgbClr val="595959"/>
                </a:solidFill>
              </a:rPr>
              <a:t>Création d’une Lettre d’information mensuelle commune</a:t>
            </a:r>
            <a:endParaRPr lang="fr-FR" altLang="fr-FR" sz="2000" smtClean="0"/>
          </a:p>
        </p:txBody>
      </p:sp>
    </p:spTree>
    <p:extLst>
      <p:ext uri="{BB962C8B-B14F-4D97-AF65-F5344CB8AC3E}">
        <p14:creationId xmlns:p14="http://schemas.microsoft.com/office/powerpoint/2010/main" val="3663177479"/>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3" name="Rectangle 1"/>
          <p:cNvSpPr>
            <a:spLocks noGrp="1" noChangeArrowheads="1"/>
          </p:cNvSpPr>
          <p:nvPr>
            <p:ph type="title"/>
          </p:nvPr>
        </p:nvSpPr>
        <p:spPr>
          <a:xfrm>
            <a:off x="685800" y="333375"/>
            <a:ext cx="7772400" cy="1079500"/>
          </a:xfrm>
          <a:extLst>
            <a:ext uri="{91240B29-F687-4F45-9708-019B960494DF}">
              <a14:hiddenLine xmlns:a14="http://schemas.microsoft.com/office/drawing/2010/main" w="9525" cap="flat">
                <a:solidFill>
                  <a:srgbClr val="808080"/>
                </a:solidFill>
                <a:round/>
                <a:headEnd/>
                <a:tailEnd/>
              </a14:hiddenLine>
            </a:ext>
          </a:extLst>
        </p:spPr>
        <p:txBody>
          <a:bodyP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2400" dirty="0" smtClean="0"/>
              <a:t>Nombre d’actions d’informations par catégorie d’usagers </a:t>
            </a:r>
          </a:p>
        </p:txBody>
      </p:sp>
      <p:graphicFrame>
        <p:nvGraphicFramePr>
          <p:cNvPr id="7171" name="Graphique 1"/>
          <p:cNvGraphicFramePr>
            <a:graphicFrameLocks/>
          </p:cNvGraphicFramePr>
          <p:nvPr>
            <p:extLst>
              <p:ext uri="{D42A27DB-BD31-4B8C-83A1-F6EECF244321}">
                <p14:modId xmlns:p14="http://schemas.microsoft.com/office/powerpoint/2010/main" val="516868855"/>
              </p:ext>
            </p:extLst>
          </p:nvPr>
        </p:nvGraphicFramePr>
        <p:xfrm>
          <a:off x="685800" y="1196752"/>
          <a:ext cx="7165975" cy="4536504"/>
        </p:xfrm>
        <a:graphic>
          <a:graphicData uri="http://schemas.openxmlformats.org/presentationml/2006/ole">
            <mc:AlternateContent xmlns:mc="http://schemas.openxmlformats.org/markup-compatibility/2006">
              <mc:Choice xmlns:v="urn:schemas-microsoft-com:vml" Requires="v">
                <p:oleObj spid="_x0000_s7222" name="Feuille de calcul" r:id="rId4" imgW="5905567" imgH="3428890" progId="Excel.Sheet.8">
                  <p:embed/>
                </p:oleObj>
              </mc:Choice>
              <mc:Fallback>
                <p:oleObj name="Feuille de calcul" r:id="rId4" imgW="5905567" imgH="3428890" progId="Excel.Sheet.8">
                  <p:embed/>
                  <p:pic>
                    <p:nvPicPr>
                      <p:cNvPr id="0" name="Graphique 1"/>
                      <p:cNvPicPr>
                        <a:picLocks noChangeArrowheads="1"/>
                      </p:cNvPicPr>
                      <p:nvPr/>
                    </p:nvPicPr>
                    <p:blipFill>
                      <a:blip r:embed="rId5"/>
                      <a:srcRect/>
                      <a:stretch>
                        <a:fillRect/>
                      </a:stretch>
                    </p:blipFill>
                    <p:spPr bwMode="auto">
                      <a:xfrm>
                        <a:off x="685800" y="1196752"/>
                        <a:ext cx="7165975" cy="453650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7" name="WordArt 3"/>
          <p:cNvSpPr>
            <a:spLocks noChangeArrowheads="1" noChangeShapeType="1" noTextEdit="1"/>
          </p:cNvSpPr>
          <p:nvPr/>
        </p:nvSpPr>
        <p:spPr bwMode="auto">
          <a:xfrm>
            <a:off x="2324100" y="2963863"/>
            <a:ext cx="4495800" cy="571500"/>
          </a:xfrm>
          <a:prstGeom prst="rect">
            <a:avLst/>
          </a:prstGeom>
        </p:spPr>
        <p:txBody>
          <a:bodyPr wrap="none" fromWordArt="1">
            <a:prstTxWarp prst="textPlain">
              <a:avLst>
                <a:gd name="adj" fmla="val 50000"/>
              </a:avLst>
            </a:prstTxWarp>
          </a:bodyPr>
          <a:lstStyle/>
          <a:p>
            <a:r>
              <a:rPr lang="fr-FR" sz="3600" kern="10">
                <a:ln w="19050">
                  <a:solidFill>
                    <a:srgbClr val="99CCFF"/>
                  </a:solidFill>
                  <a:round/>
                  <a:headEnd/>
                  <a:tailEnd/>
                </a:ln>
                <a:solidFill>
                  <a:srgbClr val="0066CC"/>
                </a:solidFill>
                <a:effectLst>
                  <a:outerShdw dist="35921" dir="2700000" algn="ctr" rotWithShape="0">
                    <a:srgbClr val="990000"/>
                  </a:outerShdw>
                </a:effectLst>
                <a:latin typeface="Impact"/>
              </a:rPr>
              <a:t>Merci de votre attention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7" name="Rectangle 1"/>
          <p:cNvSpPr>
            <a:spLocks noGrp="1" noChangeArrowheads="1"/>
          </p:cNvSpPr>
          <p:nvPr>
            <p:ph type="title"/>
          </p:nvPr>
        </p:nvSpPr>
        <p:spPr>
          <a:xfrm>
            <a:off x="1447800" y="2130425"/>
            <a:ext cx="6765925" cy="1470025"/>
          </a:xfrm>
          <a:extLst>
            <a:ext uri="{91240B29-F687-4F45-9708-019B960494DF}">
              <a14:hiddenLine xmlns:a14="http://schemas.microsoft.com/office/drawing/2010/main" w="9525" cap="flat">
                <a:solidFill>
                  <a:srgbClr val="808080"/>
                </a:solidFill>
                <a:round/>
                <a:headEnd/>
                <a:tailEnd/>
              </a14:hiddenLine>
            </a:ext>
          </a:extLst>
        </p:spPr>
        <p:txBody>
          <a:bodyP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2400" b="1" smtClean="0"/>
              <a:t>DIAGNOSTICS ET EVALUATIONS FONCTIONNELLES</a:t>
            </a:r>
            <a:br>
              <a:rPr lang="fr-FR" sz="2400" b="1" smtClean="0"/>
            </a:br>
            <a:r>
              <a:rPr lang="fr-FR" sz="2400" b="1" smtClean="0"/>
              <a:t/>
            </a:r>
            <a:br>
              <a:rPr lang="fr-FR" sz="2400" b="1" smtClean="0"/>
            </a:br>
            <a:endParaRPr lang="fr-FR" sz="2400" b="1" smtClean="0"/>
          </a:p>
        </p:txBody>
      </p:sp>
      <p:pic>
        <p:nvPicPr>
          <p:cNvPr id="9218" name="Picture 2"/>
          <p:cNvPicPr>
            <a:picLocks noChangeAspect="1" noChangeArrowheads="1"/>
          </p:cNvPicPr>
          <p:nvPr/>
        </p:nvPicPr>
        <p:blipFill>
          <a:blip r:embed="rId3"/>
          <a:srcRect/>
          <a:stretch>
            <a:fillRect/>
          </a:stretch>
        </p:blipFill>
        <p:spPr bwMode="auto">
          <a:xfrm>
            <a:off x="2514600" y="3581400"/>
            <a:ext cx="3962400" cy="14430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ChangeArrowheads="1"/>
          </p:cNvSpPr>
          <p:nvPr>
            <p:ph type="title"/>
          </p:nvPr>
        </p:nvSpPr>
        <p:spPr>
          <a:xfrm>
            <a:off x="685800" y="152400"/>
            <a:ext cx="7769225" cy="1139825"/>
          </a:xfrm>
          <a:noFill/>
        </p:spPr>
        <p:txBody>
          <a:bodyPr/>
          <a:lstStyle/>
          <a:p>
            <a:r>
              <a:rPr lang="fr-FR" smtClean="0"/>
              <a:t>Bilans</a:t>
            </a:r>
          </a:p>
        </p:txBody>
      </p:sp>
      <p:graphicFrame>
        <p:nvGraphicFramePr>
          <p:cNvPr id="220160" name="Object 0"/>
          <p:cNvGraphicFramePr>
            <a:graphicFrameLocks noGrp="1" noChangeAspect="1"/>
          </p:cNvGraphicFramePr>
          <p:nvPr>
            <p:ph type="body" sz="half" idx="1"/>
            <p:extLst>
              <p:ext uri="{D42A27DB-BD31-4B8C-83A1-F6EECF244321}">
                <p14:modId xmlns:p14="http://schemas.microsoft.com/office/powerpoint/2010/main" val="2104313620"/>
              </p:ext>
            </p:extLst>
          </p:nvPr>
        </p:nvGraphicFramePr>
        <p:xfrm>
          <a:off x="506413" y="2590800"/>
          <a:ext cx="3698875" cy="2568575"/>
        </p:xfrm>
        <a:graphic>
          <a:graphicData uri="http://schemas.openxmlformats.org/presentationml/2006/ole">
            <mc:AlternateContent xmlns:mc="http://schemas.openxmlformats.org/markup-compatibility/2006">
              <mc:Choice xmlns:v="urn:schemas-microsoft-com:vml" Requires="v">
                <p:oleObj spid="_x0000_s220253" name="Feuille de calcul" r:id="rId3" imgW="4552849" imgH="3162220" progId="Excel.Sheet.8">
                  <p:embed/>
                </p:oleObj>
              </mc:Choice>
              <mc:Fallback>
                <p:oleObj name="Feuille de calcul" r:id="rId3" imgW="4552849" imgH="3162220" progId="Excel.Sheet.8">
                  <p:embed/>
                  <p:pic>
                    <p:nvPicPr>
                      <p:cNvPr id="0" name="Picture 0"/>
                      <p:cNvPicPr>
                        <a:picLocks noChangeAspect="1" noChangeArrowheads="1"/>
                      </p:cNvPicPr>
                      <p:nvPr/>
                    </p:nvPicPr>
                    <p:blipFill>
                      <a:blip r:embed="rId4"/>
                      <a:srcRect/>
                      <a:stretch>
                        <a:fillRect/>
                      </a:stretch>
                    </p:blipFill>
                    <p:spPr bwMode="auto">
                      <a:xfrm>
                        <a:off x="506413" y="2590800"/>
                        <a:ext cx="3698875" cy="2568575"/>
                      </a:xfrm>
                      <a:prstGeom prst="rect">
                        <a:avLst/>
                      </a:prstGeom>
                      <a:noFill/>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pic>
                </p:oleObj>
              </mc:Fallback>
            </mc:AlternateContent>
          </a:graphicData>
        </a:graphic>
      </p:graphicFrame>
      <p:graphicFrame>
        <p:nvGraphicFramePr>
          <p:cNvPr id="220161" name="Object 1"/>
          <p:cNvGraphicFramePr>
            <a:graphicFrameLocks noGrp="1" noChangeAspect="1"/>
          </p:cNvGraphicFramePr>
          <p:nvPr>
            <p:ph type="chart" sz="half" idx="2"/>
            <p:extLst>
              <p:ext uri="{D42A27DB-BD31-4B8C-83A1-F6EECF244321}">
                <p14:modId xmlns:p14="http://schemas.microsoft.com/office/powerpoint/2010/main" val="1188438203"/>
              </p:ext>
            </p:extLst>
          </p:nvPr>
        </p:nvGraphicFramePr>
        <p:xfrm>
          <a:off x="4518553" y="2590800"/>
          <a:ext cx="3936472" cy="2568575"/>
        </p:xfrm>
        <a:graphic>
          <a:graphicData uri="http://schemas.openxmlformats.org/presentationml/2006/ole">
            <mc:AlternateContent xmlns:mc="http://schemas.openxmlformats.org/markup-compatibility/2006">
              <mc:Choice xmlns:v="urn:schemas-microsoft-com:vml" Requires="v">
                <p:oleObj spid="_x0000_s220254" name="Feuille de calcul" r:id="rId5" imgW="4591151" imgH="3267051" progId="Excel.Sheet.8">
                  <p:embed/>
                </p:oleObj>
              </mc:Choice>
              <mc:Fallback>
                <p:oleObj name="Feuille de calcul" r:id="rId5" imgW="4591151" imgH="3267051" progId="Excel.Sheet.8">
                  <p:embed/>
                  <p:pic>
                    <p:nvPicPr>
                      <p:cNvPr id="0" name="Picture 1"/>
                      <p:cNvPicPr>
                        <a:picLocks noChangeAspect="1" noChangeArrowheads="1"/>
                      </p:cNvPicPr>
                      <p:nvPr/>
                    </p:nvPicPr>
                    <p:blipFill>
                      <a:blip r:embed="rId6"/>
                      <a:srcRect/>
                      <a:stretch>
                        <a:fillRect/>
                      </a:stretch>
                    </p:blipFill>
                    <p:spPr bwMode="auto">
                      <a:xfrm>
                        <a:off x="4518553" y="2590800"/>
                        <a:ext cx="3936472" cy="2568575"/>
                      </a:xfrm>
                      <a:prstGeom prst="rect">
                        <a:avLst/>
                      </a:prstGeom>
                      <a:noFill/>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pic>
                </p:oleObj>
              </mc:Fallback>
            </mc:AlternateContent>
          </a:graphicData>
        </a:graphic>
      </p:graphicFrame>
      <p:sp>
        <p:nvSpPr>
          <p:cNvPr id="210949" name="Text Box 5"/>
          <p:cNvSpPr txBox="1">
            <a:spLocks noChangeArrowheads="1"/>
          </p:cNvSpPr>
          <p:nvPr/>
        </p:nvSpPr>
        <p:spPr bwMode="auto">
          <a:xfrm>
            <a:off x="4168775" y="1889125"/>
            <a:ext cx="4441825" cy="701675"/>
          </a:xfrm>
          <a:prstGeom prst="rect">
            <a:avLst/>
          </a:prstGeom>
          <a:noFill/>
          <a:ln w="9525">
            <a:noFill/>
            <a:miter lim="800000"/>
            <a:headEnd/>
            <a:tailEnd/>
          </a:ln>
          <a:effectLst/>
        </p:spPr>
        <p:txBody>
          <a:bodyPr>
            <a:spAutoFit/>
          </a:bodyPr>
          <a:lstStyle/>
          <a:p>
            <a:r>
              <a:rPr lang="fr-FR"/>
              <a:t>Nombre de demandes </a:t>
            </a:r>
          </a:p>
          <a:p>
            <a:r>
              <a:rPr lang="fr-FR"/>
              <a:t>reçues au cours de l’année</a:t>
            </a:r>
          </a:p>
        </p:txBody>
      </p:sp>
      <p:sp>
        <p:nvSpPr>
          <p:cNvPr id="210950" name="Text Box 6"/>
          <p:cNvSpPr txBox="1">
            <a:spLocks noChangeArrowheads="1"/>
          </p:cNvSpPr>
          <p:nvPr/>
        </p:nvSpPr>
        <p:spPr bwMode="auto">
          <a:xfrm>
            <a:off x="1066800" y="1600200"/>
            <a:ext cx="2438400" cy="1006475"/>
          </a:xfrm>
          <a:prstGeom prst="rect">
            <a:avLst/>
          </a:prstGeom>
          <a:noFill/>
          <a:ln w="9525">
            <a:noFill/>
            <a:miter lim="800000"/>
            <a:headEnd/>
            <a:tailEnd/>
          </a:ln>
          <a:effectLst/>
        </p:spPr>
        <p:txBody>
          <a:bodyPr>
            <a:spAutoFit/>
          </a:bodyPr>
          <a:lstStyle/>
          <a:p>
            <a:pPr>
              <a:spcBef>
                <a:spcPct val="50000"/>
              </a:spcBef>
            </a:pPr>
            <a:r>
              <a:rPr lang="fr-FR"/>
              <a:t>Délai d’attente entre réception et restitution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xfrm>
            <a:off x="381000" y="76200"/>
            <a:ext cx="8229600" cy="1143000"/>
          </a:xfrm>
          <a:extLst>
            <a:ext uri="{91240B29-F687-4F45-9708-019B960494DF}">
              <a14:hiddenLine xmlns:a14="http://schemas.microsoft.com/office/drawing/2010/main" w="9525" cap="flat">
                <a:solidFill>
                  <a:srgbClr val="808080"/>
                </a:solidFill>
                <a:round/>
                <a:headEnd/>
                <a:tailEnd/>
              </a14:hiddenLine>
            </a:ext>
          </a:extLst>
        </p:spPr>
        <p:txBody>
          <a:bodyP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smtClean="0"/>
              <a:t>Origine des demandes de bilan</a:t>
            </a:r>
          </a:p>
        </p:txBody>
      </p:sp>
      <p:graphicFrame>
        <p:nvGraphicFramePr>
          <p:cNvPr id="10243" name="Graphique 5"/>
          <p:cNvGraphicFramePr>
            <a:graphicFrameLocks/>
          </p:cNvGraphicFramePr>
          <p:nvPr>
            <p:extLst>
              <p:ext uri="{D42A27DB-BD31-4B8C-83A1-F6EECF244321}">
                <p14:modId xmlns:p14="http://schemas.microsoft.com/office/powerpoint/2010/main" val="4095880624"/>
              </p:ext>
            </p:extLst>
          </p:nvPr>
        </p:nvGraphicFramePr>
        <p:xfrm>
          <a:off x="381000" y="1173163"/>
          <a:ext cx="7875588" cy="3919537"/>
        </p:xfrm>
        <a:graphic>
          <a:graphicData uri="http://schemas.openxmlformats.org/presentationml/2006/ole">
            <mc:AlternateContent xmlns:mc="http://schemas.openxmlformats.org/markup-compatibility/2006">
              <mc:Choice xmlns:v="urn:schemas-microsoft-com:vml" Requires="v">
                <p:oleObj spid="_x0000_s10295" name="Feuille de calcul" r:id="rId4" imgW="7600849" imgH="3552904" progId="Excel.Sheet.8">
                  <p:embed/>
                </p:oleObj>
              </mc:Choice>
              <mc:Fallback>
                <p:oleObj name="Feuille de calcul" r:id="rId4" imgW="7600849" imgH="3552904" progId="Excel.Sheet.8">
                  <p:embed/>
                  <p:pic>
                    <p:nvPicPr>
                      <p:cNvPr id="0" name="Graphique 5"/>
                      <p:cNvPicPr>
                        <a:picLocks noChangeArrowheads="1"/>
                      </p:cNvPicPr>
                      <p:nvPr/>
                    </p:nvPicPr>
                    <p:blipFill>
                      <a:blip r:embed="rId5"/>
                      <a:srcRect/>
                      <a:stretch>
                        <a:fillRect/>
                      </a:stretch>
                    </p:blipFill>
                    <p:spPr bwMode="auto">
                      <a:xfrm>
                        <a:off x="381000" y="1173163"/>
                        <a:ext cx="7875588" cy="39195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odèle par défaut">
  <a:themeElements>
    <a:clrScheme name="Modèle par défau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dèle par défaut">
      <a:majorFont>
        <a:latin typeface="Arial"/>
        <a:ea typeface="MS PGothic"/>
        <a:cs typeface="MS PGothic"/>
      </a:majorFont>
      <a:minorFont>
        <a:latin typeface="Arial"/>
        <a:ea typeface="MS PGothic"/>
        <a:cs typeface="MS PGothic"/>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Arial" charset="0"/>
            <a:ea typeface="MS PGothic" charset="0"/>
            <a:cs typeface="MS PGothic"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Arial" charset="0"/>
            <a:ea typeface="MS PGothic" charset="0"/>
            <a:cs typeface="MS PGothic" charset="0"/>
          </a:defRPr>
        </a:defPPr>
      </a:lstStyle>
    </a:lnDef>
  </a:objectDefaults>
  <a:extraClrSchemeLst>
    <a:extraClrScheme>
      <a:clrScheme name="Modèle par défau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dèle par défau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dèle par défau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dèle par défau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6117</TotalTime>
  <Words>1665</Words>
  <Application>Microsoft Office PowerPoint</Application>
  <PresentationFormat>Affichage à l'écran (4:3)</PresentationFormat>
  <Paragraphs>464</Paragraphs>
  <Slides>60</Slides>
  <Notes>38</Notes>
  <HiddenSlides>0</HiddenSlides>
  <MMClips>0</MMClips>
  <ScaleCrop>false</ScaleCrop>
  <HeadingPairs>
    <vt:vector size="6" baseType="variant">
      <vt:variant>
        <vt:lpstr>Thème</vt:lpstr>
      </vt:variant>
      <vt:variant>
        <vt:i4>1</vt:i4>
      </vt:variant>
      <vt:variant>
        <vt:lpstr>Serveurs OLE incorporés</vt:lpstr>
      </vt:variant>
      <vt:variant>
        <vt:i4>2</vt:i4>
      </vt:variant>
      <vt:variant>
        <vt:lpstr>Titres des diapositives</vt:lpstr>
      </vt:variant>
      <vt:variant>
        <vt:i4>60</vt:i4>
      </vt:variant>
    </vt:vector>
  </HeadingPairs>
  <TitlesOfParts>
    <vt:vector size="63" baseType="lpstr">
      <vt:lpstr>Modèle par défaut</vt:lpstr>
      <vt:lpstr>Feuille de calcul</vt:lpstr>
      <vt:lpstr>Graphique</vt:lpstr>
      <vt:lpstr>            BILAN ANNUEL 2018 Centre de Ressources Autisme   Région ALSACE</vt:lpstr>
      <vt:lpstr>Présentation PowerPoint</vt:lpstr>
      <vt:lpstr>Tableau harmonisé</vt:lpstr>
      <vt:lpstr>   INFORMATION ET CONSEIL POUR TOUTES PERSONNES CONCERNÉES PAR L’AUTISME ET LES TED (HORS CENTRE DE DOCUMENTATION) </vt:lpstr>
      <vt:lpstr>Nb des demandes d’informations et de conseils par catégorie de demandeurs </vt:lpstr>
      <vt:lpstr>Nombre d’actions d’informations par catégorie d’usagers </vt:lpstr>
      <vt:lpstr>DIAGNOSTICS ET EVALUATIONS FONCTIONNELLES  </vt:lpstr>
      <vt:lpstr>Bilans</vt:lpstr>
      <vt:lpstr>Origine des demandes de bilan</vt:lpstr>
      <vt:lpstr>Nombre de bilans réalisés et âge des personnes en ayant bénéficié</vt:lpstr>
      <vt:lpstr>Diagnostics CIM 10</vt:lpstr>
      <vt:lpstr>SENSIBILISATION ET FORMATION POUR TOUTES PERSONNES CONCERNÉES PAR L’AUTISME ET LES TED</vt:lpstr>
      <vt:lpstr>ACTIONS DE SENSIBILISATIONS (≤ 1/2Jour)</vt:lpstr>
      <vt:lpstr>ACTIONS DE FORMATIONS (≥ 1/2Jour)</vt:lpstr>
      <vt:lpstr>Nombre de professionnels sensibilisés ou formés par secteur d’activité</vt:lpstr>
      <vt:lpstr>Présentation PowerPoint</vt:lpstr>
      <vt:lpstr>Nombre d’interventions par type de bénéficiaires</vt:lpstr>
      <vt:lpstr>INSCRIPTION DU CRA DANS LES RÉSEAUX RÉGIONAUX ET NATIONAUX</vt:lpstr>
      <vt:lpstr>Animation de réseaux</vt:lpstr>
      <vt:lpstr>Réseaux régionaux et nationaux</vt:lpstr>
      <vt:lpstr>ETUDES – RECHERCHES - PUBLICATIONS</vt:lpstr>
      <vt:lpstr>Etudes – recherche - publication</vt:lpstr>
      <vt:lpstr>RECHERCHE</vt:lpstr>
      <vt:lpstr>RECHERCHE</vt:lpstr>
      <vt:lpstr>PUBLICATIONS</vt:lpstr>
      <vt:lpstr>PUBLICATIONS</vt:lpstr>
      <vt:lpstr>PUBLICATIONS</vt:lpstr>
      <vt:lpstr>  SUIVI DE L’ACTIVITÉ DES CENTRES DE DOCUMENTATION </vt:lpstr>
      <vt:lpstr>Nombre de demandes par catégorie d'usagers</vt:lpstr>
      <vt:lpstr>Thématique des demandes </vt:lpstr>
      <vt:lpstr>Nombre de documents prêtés au cours de l'année</vt:lpstr>
      <vt:lpstr>DÉMARCHE QUALITÉ</vt:lpstr>
      <vt:lpstr>FORMATIONS DES PROFESSIONNELS DU CRA ALSACE</vt:lpstr>
      <vt:lpstr>FORMATION DES PROFESSIONNELS DU CRA</vt:lpstr>
      <vt:lpstr>FORMATION DES PROFESSIONNELS DU CRA</vt:lpstr>
      <vt:lpstr>PERSPECTIVES</vt:lpstr>
      <vt:lpstr>PERSPECTIVES 2019 pôle Adultes 67</vt:lpstr>
      <vt:lpstr>Présentation PowerPoint</vt:lpstr>
      <vt:lpstr>Présentation PowerPoint</vt:lpstr>
      <vt:lpstr>Présentation PowerPoint</vt:lpstr>
      <vt:lpstr>Présentation PowerPoint</vt:lpstr>
      <vt:lpstr>PERSPECTIVES 2019 pôle enfants adolescents 67</vt:lpstr>
      <vt:lpstr>PERSPECTIVES 2019 Pôle enfants adolescents 67</vt:lpstr>
      <vt:lpstr>Présentation PowerPoint</vt:lpstr>
      <vt:lpstr>Présentation PowerPoint</vt:lpstr>
      <vt:lpstr>Présentation PowerPoint</vt:lpstr>
      <vt:lpstr>Présentation PowerPoint</vt:lpstr>
      <vt:lpstr>PERSPECTIVES 2019 pôle enfants adolescents 68</vt:lpstr>
      <vt:lpstr>Présentation PowerPoint</vt:lpstr>
      <vt:lpstr>Présentation PowerPoint</vt:lpstr>
      <vt:lpstr>Présentation PowerPoint</vt:lpstr>
      <vt:lpstr>PERSPECTIVES 2019 pôle adultes 68</vt:lpstr>
      <vt:lpstr>Présentation PowerPoint</vt:lpstr>
      <vt:lpstr>Présentation PowerPoint</vt:lpstr>
      <vt:lpstr>PERSPECTIVES 2019 AIDA</vt:lpstr>
      <vt:lpstr>AIDA objectifs 2019 / 2020</vt:lpstr>
      <vt:lpstr>AIDA objectifs 2019 / 2020</vt:lpstr>
      <vt:lpstr>AIDA objectifs 2019 / 2020</vt:lpstr>
      <vt:lpstr>AIDA objectifs 2019 / 2020</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BILAN D’ACTIVITES 2010 CRA ALSACE</dc:title>
  <dc:creator>cchabaux cbursztejn</dc:creator>
  <cp:lastModifiedBy>Kohleris</cp:lastModifiedBy>
  <cp:revision>620</cp:revision>
  <cp:lastPrinted>2016-05-12T09:05:40Z</cp:lastPrinted>
  <dcterms:created xsi:type="dcterms:W3CDTF">2011-03-15T09:33:48Z</dcterms:created>
  <dcterms:modified xsi:type="dcterms:W3CDTF">2020-06-26T08:35:38Z</dcterms:modified>
</cp:coreProperties>
</file>