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257" r:id="rId4"/>
    <p:sldId id="294" r:id="rId5"/>
    <p:sldId id="259" r:id="rId6"/>
    <p:sldId id="291" r:id="rId7"/>
    <p:sldId id="305" r:id="rId8"/>
    <p:sldId id="260" r:id="rId9"/>
    <p:sldId id="304" r:id="rId10"/>
    <p:sldId id="261" r:id="rId11"/>
    <p:sldId id="262" r:id="rId12"/>
    <p:sldId id="306" r:id="rId13"/>
    <p:sldId id="307" r:id="rId14"/>
    <p:sldId id="310" r:id="rId15"/>
    <p:sldId id="309" r:id="rId16"/>
    <p:sldId id="308" r:id="rId17"/>
    <p:sldId id="311" r:id="rId18"/>
    <p:sldId id="312" r:id="rId19"/>
    <p:sldId id="316" r:id="rId20"/>
    <p:sldId id="317" r:id="rId21"/>
    <p:sldId id="319" r:id="rId22"/>
    <p:sldId id="318" r:id="rId23"/>
    <p:sldId id="313" r:id="rId24"/>
    <p:sldId id="320" r:id="rId25"/>
    <p:sldId id="322" r:id="rId26"/>
    <p:sldId id="321" r:id="rId27"/>
    <p:sldId id="285" r:id="rId28"/>
    <p:sldId id="29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6782" autoAdjust="0"/>
  </p:normalViewPr>
  <p:slideViewPr>
    <p:cSldViewPr>
      <p:cViewPr varScale="1">
        <p:scale>
          <a:sx n="119" d="100"/>
          <a:sy n="119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E4761-2AFA-455A-8667-0D2B899FDC2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EEF6548-40B1-4DC8-B8B0-42354F8CC57D}">
      <dgm:prSet phldrT="[Texte]" custT="1"/>
      <dgm:spPr>
        <a:solidFill>
          <a:schemeClr val="accent5">
            <a:lumMod val="60000"/>
            <a:lumOff val="40000"/>
            <a:alpha val="37000"/>
          </a:schemeClr>
        </a:solidFill>
      </dgm:spPr>
      <dgm:t>
        <a:bodyPr/>
        <a:lstStyle/>
        <a:p>
          <a:r>
            <a:rPr lang="fr-FR" sz="2400" smtClean="0">
              <a:solidFill>
                <a:schemeClr val="tx1"/>
              </a:solidFill>
            </a:rPr>
            <a:t>Muscles et articulations</a:t>
          </a:r>
        </a:p>
        <a:p>
          <a:r>
            <a:rPr lang="fr-FR" sz="2000" i="1" smtClean="0">
              <a:solidFill>
                <a:schemeClr val="tx1"/>
              </a:solidFill>
            </a:rPr>
            <a:t>Action </a:t>
          </a:r>
          <a:endParaRPr lang="fr-FR" sz="1700" i="1" dirty="0"/>
        </a:p>
      </dgm:t>
    </dgm:pt>
    <dgm:pt modelId="{1F473501-99E6-40F7-AD13-AF209BFF4974}" type="parTrans" cxnId="{620BAFB4-7631-468A-BAD2-2A9F61DBFD12}">
      <dgm:prSet/>
      <dgm:spPr/>
      <dgm:t>
        <a:bodyPr/>
        <a:lstStyle/>
        <a:p>
          <a:endParaRPr lang="fr-FR"/>
        </a:p>
      </dgm:t>
    </dgm:pt>
    <dgm:pt modelId="{0359C270-33CC-4443-AE6D-4AF8D4582D4D}" type="sibTrans" cxnId="{620BAFB4-7631-468A-BAD2-2A9F61DBFD12}">
      <dgm:prSet/>
      <dgm:spPr/>
      <dgm:t>
        <a:bodyPr/>
        <a:lstStyle/>
        <a:p>
          <a:endParaRPr lang="fr-FR"/>
        </a:p>
      </dgm:t>
    </dgm:pt>
    <dgm:pt modelId="{82A103A2-DE5B-460F-87CB-EF0770BC56F1}">
      <dgm:prSet phldrT="[Texte]" custT="1"/>
      <dgm:spPr>
        <a:solidFill>
          <a:schemeClr val="accent5">
            <a:lumMod val="60000"/>
            <a:lumOff val="40000"/>
            <a:alpha val="37000"/>
          </a:schemeClr>
        </a:solidFill>
      </dgm:spPr>
      <dgm:t>
        <a:bodyPr/>
        <a:lstStyle/>
        <a:p>
          <a:r>
            <a:rPr lang="fr-FR" sz="2400" smtClean="0">
              <a:solidFill>
                <a:schemeClr val="tx1"/>
              </a:solidFill>
            </a:rPr>
            <a:t>Capteurs sensoriels</a:t>
          </a:r>
          <a:endParaRPr lang="fr-FR" sz="1700" dirty="0"/>
        </a:p>
      </dgm:t>
    </dgm:pt>
    <dgm:pt modelId="{1CD716D2-112D-4911-9FAB-08396097E9A0}" type="parTrans" cxnId="{4CB6CDEE-6A7A-4A86-A710-62237E2350B3}">
      <dgm:prSet/>
      <dgm:spPr/>
      <dgm:t>
        <a:bodyPr/>
        <a:lstStyle/>
        <a:p>
          <a:endParaRPr lang="fr-FR"/>
        </a:p>
      </dgm:t>
    </dgm:pt>
    <dgm:pt modelId="{399F89FD-FEF4-4AA5-BEF4-383FF1A99939}" type="sibTrans" cxnId="{4CB6CDEE-6A7A-4A86-A710-62237E2350B3}">
      <dgm:prSet/>
      <dgm:spPr/>
      <dgm:t>
        <a:bodyPr/>
        <a:lstStyle/>
        <a:p>
          <a:endParaRPr lang="fr-FR"/>
        </a:p>
      </dgm:t>
    </dgm:pt>
    <dgm:pt modelId="{D7810888-0EDC-4ECB-A919-6A485E560717}">
      <dgm:prSet phldrT="[Texte]" custT="1"/>
      <dgm:spPr>
        <a:solidFill>
          <a:schemeClr val="accent5">
            <a:lumMod val="60000"/>
            <a:lumOff val="40000"/>
            <a:alpha val="37000"/>
          </a:schemeClr>
        </a:solidFill>
      </dgm:spPr>
      <dgm:t>
        <a:bodyPr/>
        <a:lstStyle/>
        <a:p>
          <a:r>
            <a:rPr lang="fr-FR" sz="2400" dirty="0" smtClean="0">
              <a:solidFill>
                <a:schemeClr val="tx1"/>
              </a:solidFill>
            </a:rPr>
            <a:t>Cerveau</a:t>
          </a:r>
          <a:r>
            <a:rPr lang="fr-FR" sz="1700" dirty="0" smtClean="0"/>
            <a:t>	</a:t>
          </a:r>
        </a:p>
        <a:p>
          <a:r>
            <a:rPr lang="fr-FR" sz="2000" i="1" dirty="0" smtClean="0">
              <a:solidFill>
                <a:schemeClr val="tx1"/>
              </a:solidFill>
            </a:rPr>
            <a:t>Modulation</a:t>
          </a:r>
        </a:p>
        <a:p>
          <a:r>
            <a:rPr lang="fr-FR" sz="2000" i="1" dirty="0" smtClean="0">
              <a:solidFill>
                <a:schemeClr val="tx1"/>
              </a:solidFill>
            </a:rPr>
            <a:t>Interprétation </a:t>
          </a:r>
          <a:endParaRPr lang="fr-FR" sz="2000" i="1" dirty="0">
            <a:solidFill>
              <a:schemeClr val="tx1"/>
            </a:solidFill>
          </a:endParaRPr>
        </a:p>
      </dgm:t>
    </dgm:pt>
    <dgm:pt modelId="{D5B0661C-ED26-40A7-A875-ED7FAB006B8B}" type="parTrans" cxnId="{3E295DD1-31E8-41F7-80FA-3FF000482F5B}">
      <dgm:prSet/>
      <dgm:spPr/>
      <dgm:t>
        <a:bodyPr/>
        <a:lstStyle/>
        <a:p>
          <a:endParaRPr lang="fr-FR"/>
        </a:p>
      </dgm:t>
    </dgm:pt>
    <dgm:pt modelId="{C88228A4-72C1-49F6-9F27-BBBD93D9FAA2}" type="sibTrans" cxnId="{3E295DD1-31E8-41F7-80FA-3FF000482F5B}">
      <dgm:prSet/>
      <dgm:spPr/>
      <dgm:t>
        <a:bodyPr/>
        <a:lstStyle/>
        <a:p>
          <a:endParaRPr lang="fr-FR"/>
        </a:p>
      </dgm:t>
    </dgm:pt>
    <dgm:pt modelId="{D2C28372-F44D-488D-9115-E33233EA1F0D}" type="pres">
      <dgm:prSet presAssocID="{779E4761-2AFA-455A-8667-0D2B899FDC29}" presName="compositeShape" presStyleCnt="0">
        <dgm:presLayoutVars>
          <dgm:chMax val="7"/>
          <dgm:dir/>
          <dgm:resizeHandles val="exact"/>
        </dgm:presLayoutVars>
      </dgm:prSet>
      <dgm:spPr/>
    </dgm:pt>
    <dgm:pt modelId="{B7089ADB-3963-4ADE-A385-BD6FDCDDC46D}" type="pres">
      <dgm:prSet presAssocID="{779E4761-2AFA-455A-8667-0D2B899FDC29}" presName="wedge1" presStyleLbl="node1" presStyleIdx="0" presStyleCnt="3" custScaleX="104773" custScaleY="95785"/>
      <dgm:spPr/>
      <dgm:t>
        <a:bodyPr/>
        <a:lstStyle/>
        <a:p>
          <a:endParaRPr lang="fr-FR"/>
        </a:p>
      </dgm:t>
    </dgm:pt>
    <dgm:pt modelId="{F300DC7C-638E-4637-B987-2A70B2F6960A}" type="pres">
      <dgm:prSet presAssocID="{779E4761-2AFA-455A-8667-0D2B899FDC29}" presName="dummy1a" presStyleCnt="0"/>
      <dgm:spPr/>
    </dgm:pt>
    <dgm:pt modelId="{5689C618-BF42-4577-A9CC-C3826553519B}" type="pres">
      <dgm:prSet presAssocID="{779E4761-2AFA-455A-8667-0D2B899FDC29}" presName="dummy1b" presStyleCnt="0"/>
      <dgm:spPr/>
    </dgm:pt>
    <dgm:pt modelId="{6ADA8831-6380-42F2-B8DF-D087CB0BCE8A}" type="pres">
      <dgm:prSet presAssocID="{779E4761-2AFA-455A-8667-0D2B899FDC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D1A21A-0922-417F-8518-C90DED97F51B}" type="pres">
      <dgm:prSet presAssocID="{779E4761-2AFA-455A-8667-0D2B899FDC29}" presName="wedge2" presStyleLbl="node1" presStyleIdx="1" presStyleCnt="3"/>
      <dgm:spPr/>
      <dgm:t>
        <a:bodyPr/>
        <a:lstStyle/>
        <a:p>
          <a:endParaRPr lang="fr-FR"/>
        </a:p>
      </dgm:t>
    </dgm:pt>
    <dgm:pt modelId="{898DC33A-52A0-4BFB-A4FD-4D13156D4C44}" type="pres">
      <dgm:prSet presAssocID="{779E4761-2AFA-455A-8667-0D2B899FDC29}" presName="dummy2a" presStyleCnt="0"/>
      <dgm:spPr/>
    </dgm:pt>
    <dgm:pt modelId="{1A821E6C-72FF-4DD2-93A1-C48794086B89}" type="pres">
      <dgm:prSet presAssocID="{779E4761-2AFA-455A-8667-0D2B899FDC29}" presName="dummy2b" presStyleCnt="0"/>
      <dgm:spPr/>
    </dgm:pt>
    <dgm:pt modelId="{4445D947-CE5F-4D16-991C-4980DC01B1D8}" type="pres">
      <dgm:prSet presAssocID="{779E4761-2AFA-455A-8667-0D2B899FDC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0DD3B3-CF08-4409-9554-C8BD96891267}" type="pres">
      <dgm:prSet presAssocID="{779E4761-2AFA-455A-8667-0D2B899FDC29}" presName="wedge3" presStyleLbl="node1" presStyleIdx="2" presStyleCnt="3"/>
      <dgm:spPr/>
      <dgm:t>
        <a:bodyPr/>
        <a:lstStyle/>
        <a:p>
          <a:endParaRPr lang="fr-FR"/>
        </a:p>
      </dgm:t>
    </dgm:pt>
    <dgm:pt modelId="{E4E13A81-362C-4904-81C3-B5462E672A66}" type="pres">
      <dgm:prSet presAssocID="{779E4761-2AFA-455A-8667-0D2B899FDC29}" presName="dummy3a" presStyleCnt="0"/>
      <dgm:spPr/>
    </dgm:pt>
    <dgm:pt modelId="{FAB294BD-63FC-4645-93E1-33FA68496EB3}" type="pres">
      <dgm:prSet presAssocID="{779E4761-2AFA-455A-8667-0D2B899FDC29}" presName="dummy3b" presStyleCnt="0"/>
      <dgm:spPr/>
    </dgm:pt>
    <dgm:pt modelId="{E41A04AE-2424-4094-8877-0F5BE7D3C10F}" type="pres">
      <dgm:prSet presAssocID="{779E4761-2AFA-455A-8667-0D2B899FDC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8C0C88-4F2B-4D07-9CCF-09DF86AB8824}" type="pres">
      <dgm:prSet presAssocID="{0359C270-33CC-4443-AE6D-4AF8D4582D4D}" presName="arrowWedge1" presStyleLbl="fgSibTrans2D1" presStyleIdx="0" presStyleCnt="3"/>
      <dgm:spPr>
        <a:solidFill>
          <a:schemeClr val="accent5">
            <a:lumMod val="60000"/>
            <a:lumOff val="40000"/>
          </a:schemeClr>
        </a:solidFill>
      </dgm:spPr>
    </dgm:pt>
    <dgm:pt modelId="{77BC3C63-5347-467F-B7AE-FDDE0E2C776B}" type="pres">
      <dgm:prSet presAssocID="{399F89FD-FEF4-4AA5-BEF4-383FF1A99939}" presName="arrowWedge2" presStyleLbl="fgSibTrans2D1" presStyleIdx="1" presStyleCnt="3"/>
      <dgm:spPr>
        <a:solidFill>
          <a:schemeClr val="accent5">
            <a:lumMod val="60000"/>
            <a:lumOff val="40000"/>
          </a:schemeClr>
        </a:solidFill>
      </dgm:spPr>
    </dgm:pt>
    <dgm:pt modelId="{1AA16426-40B9-4241-88DB-16AFDAF4415D}" type="pres">
      <dgm:prSet presAssocID="{C88228A4-72C1-49F6-9F27-BBBD93D9FAA2}" presName="arrowWedge3" presStyleLbl="fgSibTrans2D1" presStyleIdx="2" presStyleCnt="3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3FA399A7-28A6-4705-AE9C-E0586DCFA471}" type="presOf" srcId="{AEEF6548-40B1-4DC8-B8B0-42354F8CC57D}" destId="{B7089ADB-3963-4ADE-A385-BD6FDCDDC46D}" srcOrd="0" destOrd="0" presId="urn:microsoft.com/office/officeart/2005/8/layout/cycle8"/>
    <dgm:cxn modelId="{E857DD9D-2DE9-45C8-8A72-3D2B9FF8169F}" type="presOf" srcId="{D7810888-0EDC-4ECB-A919-6A485E560717}" destId="{880DD3B3-CF08-4409-9554-C8BD96891267}" srcOrd="0" destOrd="0" presId="urn:microsoft.com/office/officeart/2005/8/layout/cycle8"/>
    <dgm:cxn modelId="{3D6DE965-8B1F-4D07-9318-B2A133B2E8F6}" type="presOf" srcId="{D7810888-0EDC-4ECB-A919-6A485E560717}" destId="{E41A04AE-2424-4094-8877-0F5BE7D3C10F}" srcOrd="1" destOrd="0" presId="urn:microsoft.com/office/officeart/2005/8/layout/cycle8"/>
    <dgm:cxn modelId="{60CEC25F-1759-4D1A-A309-456778F5E745}" type="presOf" srcId="{82A103A2-DE5B-460F-87CB-EF0770BC56F1}" destId="{4CD1A21A-0922-417F-8518-C90DED97F51B}" srcOrd="0" destOrd="0" presId="urn:microsoft.com/office/officeart/2005/8/layout/cycle8"/>
    <dgm:cxn modelId="{E54107ED-7D8D-47CB-ACDE-22F1D94F20FE}" type="presOf" srcId="{AEEF6548-40B1-4DC8-B8B0-42354F8CC57D}" destId="{6ADA8831-6380-42F2-B8DF-D087CB0BCE8A}" srcOrd="1" destOrd="0" presId="urn:microsoft.com/office/officeart/2005/8/layout/cycle8"/>
    <dgm:cxn modelId="{4CD8CB32-F98A-4B31-AFC1-CFA2633ECB68}" type="presOf" srcId="{779E4761-2AFA-455A-8667-0D2B899FDC29}" destId="{D2C28372-F44D-488D-9115-E33233EA1F0D}" srcOrd="0" destOrd="0" presId="urn:microsoft.com/office/officeart/2005/8/layout/cycle8"/>
    <dgm:cxn modelId="{4CB6CDEE-6A7A-4A86-A710-62237E2350B3}" srcId="{779E4761-2AFA-455A-8667-0D2B899FDC29}" destId="{82A103A2-DE5B-460F-87CB-EF0770BC56F1}" srcOrd="1" destOrd="0" parTransId="{1CD716D2-112D-4911-9FAB-08396097E9A0}" sibTransId="{399F89FD-FEF4-4AA5-BEF4-383FF1A99939}"/>
    <dgm:cxn modelId="{3E295DD1-31E8-41F7-80FA-3FF000482F5B}" srcId="{779E4761-2AFA-455A-8667-0D2B899FDC29}" destId="{D7810888-0EDC-4ECB-A919-6A485E560717}" srcOrd="2" destOrd="0" parTransId="{D5B0661C-ED26-40A7-A875-ED7FAB006B8B}" sibTransId="{C88228A4-72C1-49F6-9F27-BBBD93D9FAA2}"/>
    <dgm:cxn modelId="{620BAFB4-7631-468A-BAD2-2A9F61DBFD12}" srcId="{779E4761-2AFA-455A-8667-0D2B899FDC29}" destId="{AEEF6548-40B1-4DC8-B8B0-42354F8CC57D}" srcOrd="0" destOrd="0" parTransId="{1F473501-99E6-40F7-AD13-AF209BFF4974}" sibTransId="{0359C270-33CC-4443-AE6D-4AF8D4582D4D}"/>
    <dgm:cxn modelId="{72971151-E6F8-44DA-AF52-5D841D6060AB}" type="presOf" srcId="{82A103A2-DE5B-460F-87CB-EF0770BC56F1}" destId="{4445D947-CE5F-4D16-991C-4980DC01B1D8}" srcOrd="1" destOrd="0" presId="urn:microsoft.com/office/officeart/2005/8/layout/cycle8"/>
    <dgm:cxn modelId="{C508E59F-8E1A-4311-8455-3D65F83F2135}" type="presParOf" srcId="{D2C28372-F44D-488D-9115-E33233EA1F0D}" destId="{B7089ADB-3963-4ADE-A385-BD6FDCDDC46D}" srcOrd="0" destOrd="0" presId="urn:microsoft.com/office/officeart/2005/8/layout/cycle8"/>
    <dgm:cxn modelId="{58AA5B22-BB17-43C4-B4AD-9B28BAF668E9}" type="presParOf" srcId="{D2C28372-F44D-488D-9115-E33233EA1F0D}" destId="{F300DC7C-638E-4637-B987-2A70B2F6960A}" srcOrd="1" destOrd="0" presId="urn:microsoft.com/office/officeart/2005/8/layout/cycle8"/>
    <dgm:cxn modelId="{27570D62-20DA-46A5-9F16-9A2BADD14169}" type="presParOf" srcId="{D2C28372-F44D-488D-9115-E33233EA1F0D}" destId="{5689C618-BF42-4577-A9CC-C3826553519B}" srcOrd="2" destOrd="0" presId="urn:microsoft.com/office/officeart/2005/8/layout/cycle8"/>
    <dgm:cxn modelId="{8AF27399-1F27-42D0-955B-DB765983B0ED}" type="presParOf" srcId="{D2C28372-F44D-488D-9115-E33233EA1F0D}" destId="{6ADA8831-6380-42F2-B8DF-D087CB0BCE8A}" srcOrd="3" destOrd="0" presId="urn:microsoft.com/office/officeart/2005/8/layout/cycle8"/>
    <dgm:cxn modelId="{AB6CF8BE-3FB9-4B12-8BF0-7ABD0186FF2F}" type="presParOf" srcId="{D2C28372-F44D-488D-9115-E33233EA1F0D}" destId="{4CD1A21A-0922-417F-8518-C90DED97F51B}" srcOrd="4" destOrd="0" presId="urn:microsoft.com/office/officeart/2005/8/layout/cycle8"/>
    <dgm:cxn modelId="{86397C0F-BBF2-4F46-BBD5-B437A1FC4FB8}" type="presParOf" srcId="{D2C28372-F44D-488D-9115-E33233EA1F0D}" destId="{898DC33A-52A0-4BFB-A4FD-4D13156D4C44}" srcOrd="5" destOrd="0" presId="urn:microsoft.com/office/officeart/2005/8/layout/cycle8"/>
    <dgm:cxn modelId="{8BBE901E-1D2C-4DAB-AA49-4E46ECC6F9ED}" type="presParOf" srcId="{D2C28372-F44D-488D-9115-E33233EA1F0D}" destId="{1A821E6C-72FF-4DD2-93A1-C48794086B89}" srcOrd="6" destOrd="0" presId="urn:microsoft.com/office/officeart/2005/8/layout/cycle8"/>
    <dgm:cxn modelId="{34DF7001-5387-4D60-A436-A7EE6830C2B6}" type="presParOf" srcId="{D2C28372-F44D-488D-9115-E33233EA1F0D}" destId="{4445D947-CE5F-4D16-991C-4980DC01B1D8}" srcOrd="7" destOrd="0" presId="urn:microsoft.com/office/officeart/2005/8/layout/cycle8"/>
    <dgm:cxn modelId="{9E8D79FA-12C1-479C-A5C0-C8109610549F}" type="presParOf" srcId="{D2C28372-F44D-488D-9115-E33233EA1F0D}" destId="{880DD3B3-CF08-4409-9554-C8BD96891267}" srcOrd="8" destOrd="0" presId="urn:microsoft.com/office/officeart/2005/8/layout/cycle8"/>
    <dgm:cxn modelId="{8A627383-86CA-4AD8-874F-9D199AB13C73}" type="presParOf" srcId="{D2C28372-F44D-488D-9115-E33233EA1F0D}" destId="{E4E13A81-362C-4904-81C3-B5462E672A66}" srcOrd="9" destOrd="0" presId="urn:microsoft.com/office/officeart/2005/8/layout/cycle8"/>
    <dgm:cxn modelId="{5ADDB1A0-553B-41CB-B8A9-E8C3C2A04E8D}" type="presParOf" srcId="{D2C28372-F44D-488D-9115-E33233EA1F0D}" destId="{FAB294BD-63FC-4645-93E1-33FA68496EB3}" srcOrd="10" destOrd="0" presId="urn:microsoft.com/office/officeart/2005/8/layout/cycle8"/>
    <dgm:cxn modelId="{B44A713F-88A6-4983-86F4-81C47C9F9E86}" type="presParOf" srcId="{D2C28372-F44D-488D-9115-E33233EA1F0D}" destId="{E41A04AE-2424-4094-8877-0F5BE7D3C10F}" srcOrd="11" destOrd="0" presId="urn:microsoft.com/office/officeart/2005/8/layout/cycle8"/>
    <dgm:cxn modelId="{832F0DC9-F0FC-4B59-BAC7-4BCD51F6C243}" type="presParOf" srcId="{D2C28372-F44D-488D-9115-E33233EA1F0D}" destId="{9C8C0C88-4F2B-4D07-9CCF-09DF86AB8824}" srcOrd="12" destOrd="0" presId="urn:microsoft.com/office/officeart/2005/8/layout/cycle8"/>
    <dgm:cxn modelId="{C4B7F355-92DE-4344-B44C-27102AC8546B}" type="presParOf" srcId="{D2C28372-F44D-488D-9115-E33233EA1F0D}" destId="{77BC3C63-5347-467F-B7AE-FDDE0E2C776B}" srcOrd="13" destOrd="0" presId="urn:microsoft.com/office/officeart/2005/8/layout/cycle8"/>
    <dgm:cxn modelId="{9ADDE731-B97D-44A1-A3C8-AA714E466F8F}" type="presParOf" srcId="{D2C28372-F44D-488D-9115-E33233EA1F0D}" destId="{1AA16426-40B9-4241-88DB-16AFDAF4415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CBE08-AC7F-490A-BD3B-CD519E3F535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565100-0EA5-497B-8F66-81067334BD7F}">
      <dgm:prSet phldrT="[Texte]" custT="1"/>
      <dgm:spPr/>
      <dgm:t>
        <a:bodyPr/>
        <a:lstStyle/>
        <a:p>
          <a:r>
            <a:rPr lang="fr-FR" sz="2200" dirty="0" smtClean="0"/>
            <a:t>Perception inadaptée</a:t>
          </a:r>
          <a:endParaRPr lang="fr-FR" sz="2200" dirty="0"/>
        </a:p>
      </dgm:t>
    </dgm:pt>
    <dgm:pt modelId="{FD8E4FCD-17F1-4117-9E2F-C5BF3A7E47B3}" type="parTrans" cxnId="{FDF922F1-E88A-42E4-85FC-8BE58E3F72AE}">
      <dgm:prSet/>
      <dgm:spPr/>
      <dgm:t>
        <a:bodyPr/>
        <a:lstStyle/>
        <a:p>
          <a:endParaRPr lang="fr-FR"/>
        </a:p>
      </dgm:t>
    </dgm:pt>
    <dgm:pt modelId="{6BC5CC51-88C3-445E-8DC1-ABD75CEBA696}" type="sibTrans" cxnId="{FDF922F1-E88A-42E4-85FC-8BE58E3F72AE}">
      <dgm:prSet/>
      <dgm:spPr/>
      <dgm:t>
        <a:bodyPr/>
        <a:lstStyle/>
        <a:p>
          <a:endParaRPr lang="fr-FR"/>
        </a:p>
      </dgm:t>
    </dgm:pt>
    <dgm:pt modelId="{A4FA3DF8-06B8-4E89-8C99-6BC6558D9062}">
      <dgm:prSet phldrT="[Texte]" custT="1"/>
      <dgm:spPr/>
      <dgm:t>
        <a:bodyPr/>
        <a:lstStyle/>
        <a:p>
          <a:r>
            <a:rPr lang="fr-FR" sz="2200" dirty="0" smtClean="0"/>
            <a:t>Manque de modulation</a:t>
          </a:r>
          <a:endParaRPr lang="fr-FR" sz="2200" dirty="0"/>
        </a:p>
      </dgm:t>
    </dgm:pt>
    <dgm:pt modelId="{7C854A44-035A-4DD0-BDB8-EEB3AA5B8176}" type="parTrans" cxnId="{669BDCBB-53DE-41EB-A2AE-8E26E73AA00A}">
      <dgm:prSet/>
      <dgm:spPr/>
      <dgm:t>
        <a:bodyPr/>
        <a:lstStyle/>
        <a:p>
          <a:endParaRPr lang="fr-FR"/>
        </a:p>
      </dgm:t>
    </dgm:pt>
    <dgm:pt modelId="{88E1D830-ED4C-4B8C-ADC3-4B0B8A5EE30E}" type="sibTrans" cxnId="{669BDCBB-53DE-41EB-A2AE-8E26E73AA00A}">
      <dgm:prSet/>
      <dgm:spPr/>
      <dgm:t>
        <a:bodyPr/>
        <a:lstStyle/>
        <a:p>
          <a:endParaRPr lang="fr-FR"/>
        </a:p>
      </dgm:t>
    </dgm:pt>
    <dgm:pt modelId="{FCE4DE1D-F466-45B4-8C36-B6E7B08717B4}">
      <dgm:prSet phldrT="[Texte]" custT="1"/>
      <dgm:spPr/>
      <dgm:t>
        <a:bodyPr/>
        <a:lstStyle/>
        <a:p>
          <a:r>
            <a:rPr lang="fr-FR" sz="2200" dirty="0" smtClean="0"/>
            <a:t>Contrôle postural inadéquat</a:t>
          </a:r>
          <a:endParaRPr lang="fr-FR" sz="2200" dirty="0"/>
        </a:p>
      </dgm:t>
    </dgm:pt>
    <dgm:pt modelId="{04796739-8D74-4159-AAE4-530365C398C4}" type="parTrans" cxnId="{9AB86B42-3973-455A-AA93-F7BC2C58C5B8}">
      <dgm:prSet/>
      <dgm:spPr/>
      <dgm:t>
        <a:bodyPr/>
        <a:lstStyle/>
        <a:p>
          <a:endParaRPr lang="fr-FR"/>
        </a:p>
      </dgm:t>
    </dgm:pt>
    <dgm:pt modelId="{FA0FB670-AAFF-4B5B-A1FB-1E915AAC46FC}" type="sibTrans" cxnId="{9AB86B42-3973-455A-AA93-F7BC2C58C5B8}">
      <dgm:prSet/>
      <dgm:spPr/>
      <dgm:t>
        <a:bodyPr/>
        <a:lstStyle/>
        <a:p>
          <a:endParaRPr lang="fr-FR"/>
        </a:p>
      </dgm:t>
    </dgm:pt>
    <dgm:pt modelId="{5561DA5E-2530-4EFD-976A-6511437FA754}">
      <dgm:prSet custT="1"/>
      <dgm:spPr/>
      <dgm:t>
        <a:bodyPr/>
        <a:lstStyle/>
        <a:p>
          <a:r>
            <a:rPr lang="fr-FR" sz="2200" dirty="0" smtClean="0"/>
            <a:t>Latéralité non affirmée</a:t>
          </a:r>
          <a:endParaRPr lang="fr-FR" sz="2200" dirty="0"/>
        </a:p>
      </dgm:t>
    </dgm:pt>
    <dgm:pt modelId="{A7342A4E-2922-4573-B72B-293006FB14EA}" type="parTrans" cxnId="{2702C398-0097-4D40-8A8E-373A5D01140B}">
      <dgm:prSet/>
      <dgm:spPr/>
      <dgm:t>
        <a:bodyPr/>
        <a:lstStyle/>
        <a:p>
          <a:endParaRPr lang="fr-FR"/>
        </a:p>
      </dgm:t>
    </dgm:pt>
    <dgm:pt modelId="{047D726A-5592-4720-9D3D-BC24D30C25AF}" type="sibTrans" cxnId="{2702C398-0097-4D40-8A8E-373A5D01140B}">
      <dgm:prSet/>
      <dgm:spPr/>
      <dgm:t>
        <a:bodyPr/>
        <a:lstStyle/>
        <a:p>
          <a:endParaRPr lang="fr-FR"/>
        </a:p>
      </dgm:t>
    </dgm:pt>
    <dgm:pt modelId="{ED83E610-EA2E-4DF3-A347-9EBD3E411524}">
      <dgm:prSet custT="1"/>
      <dgm:spPr/>
      <dgm:t>
        <a:bodyPr/>
        <a:lstStyle/>
        <a:p>
          <a:r>
            <a:rPr lang="fr-FR" sz="2200" dirty="0" smtClean="0"/>
            <a:t>Insécurité gravitationnelle</a:t>
          </a:r>
        </a:p>
      </dgm:t>
    </dgm:pt>
    <dgm:pt modelId="{24348AB2-74B0-4AFB-A58A-791D44694535}" type="parTrans" cxnId="{A187573E-0ABF-4F10-9727-46A1A498D3A2}">
      <dgm:prSet/>
      <dgm:spPr/>
      <dgm:t>
        <a:bodyPr/>
        <a:lstStyle/>
        <a:p>
          <a:endParaRPr lang="fr-FR"/>
        </a:p>
      </dgm:t>
    </dgm:pt>
    <dgm:pt modelId="{C3E9B284-7F69-4CD7-97E5-721C6B450AD7}" type="sibTrans" cxnId="{A187573E-0ABF-4F10-9727-46A1A498D3A2}">
      <dgm:prSet/>
      <dgm:spPr/>
      <dgm:t>
        <a:bodyPr/>
        <a:lstStyle/>
        <a:p>
          <a:endParaRPr lang="fr-FR"/>
        </a:p>
      </dgm:t>
    </dgm:pt>
    <dgm:pt modelId="{7A899199-F665-4F51-ADE4-04386DEF2B01}" type="pres">
      <dgm:prSet presAssocID="{4A0CBE08-AC7F-490A-BD3B-CD519E3F53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EAC132A-1605-40EF-8191-012A0F69E773}" type="pres">
      <dgm:prSet presAssocID="{82565100-0EA5-497B-8F66-81067334BD7F}" presName="compNode" presStyleCnt="0"/>
      <dgm:spPr/>
    </dgm:pt>
    <dgm:pt modelId="{C95D63A0-0134-48AD-9F71-6CACD34CF384}" type="pres">
      <dgm:prSet presAssocID="{82565100-0EA5-497B-8F66-81067334BD7F}" presName="pictRect" presStyleLbl="node1" presStyleIdx="0" presStyleCnt="5"/>
      <dgm:spPr/>
    </dgm:pt>
    <dgm:pt modelId="{DB228531-EB44-4AB1-948B-C6B7592E49FC}" type="pres">
      <dgm:prSet presAssocID="{82565100-0EA5-497B-8F66-81067334BD7F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4C9003-B7A0-4917-A433-CF75101E7850}" type="pres">
      <dgm:prSet presAssocID="{6BC5CC51-88C3-445E-8DC1-ABD75CEBA69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865D571-96FC-4186-8980-D4D60E3D61FB}" type="pres">
      <dgm:prSet presAssocID="{A4FA3DF8-06B8-4E89-8C99-6BC6558D9062}" presName="compNode" presStyleCnt="0"/>
      <dgm:spPr/>
    </dgm:pt>
    <dgm:pt modelId="{D1D309DB-6524-4BFF-BB75-325FB0CD2D2D}" type="pres">
      <dgm:prSet presAssocID="{A4FA3DF8-06B8-4E89-8C99-6BC6558D9062}" presName="pictRect" presStyleLbl="node1" presStyleIdx="1" presStyleCnt="5"/>
      <dgm:spPr/>
    </dgm:pt>
    <dgm:pt modelId="{ABB07299-EF92-4581-8EBD-72F96E42A861}" type="pres">
      <dgm:prSet presAssocID="{A4FA3DF8-06B8-4E89-8C99-6BC6558D9062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F8A99A-2C54-44A4-957A-C67C8939DD50}" type="pres">
      <dgm:prSet presAssocID="{88E1D830-ED4C-4B8C-ADC3-4B0B8A5EE30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16F7408-5386-43FF-9AD0-FF0260B75E26}" type="pres">
      <dgm:prSet presAssocID="{FCE4DE1D-F466-45B4-8C36-B6E7B08717B4}" presName="compNode" presStyleCnt="0"/>
      <dgm:spPr/>
    </dgm:pt>
    <dgm:pt modelId="{92498070-5336-484F-AD1B-EECCB2677B2E}" type="pres">
      <dgm:prSet presAssocID="{FCE4DE1D-F466-45B4-8C36-B6E7B08717B4}" presName="pictRect" presStyleLbl="node1" presStyleIdx="2" presStyleCnt="5"/>
      <dgm:spPr/>
    </dgm:pt>
    <dgm:pt modelId="{DEB79E9F-2AB3-44C9-967A-B1D25D3C8724}" type="pres">
      <dgm:prSet presAssocID="{FCE4DE1D-F466-45B4-8C36-B6E7B08717B4}" presName="textRect" presStyleLbl="revTx" presStyleIdx="2" presStyleCnt="5" custScaleX="1241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3B8407-8944-488D-8452-6094DC46034C}" type="pres">
      <dgm:prSet presAssocID="{FA0FB670-AAFF-4B5B-A1FB-1E915AAC46FC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A40A8B5-AD3D-40CE-A5F4-9C313411963B}" type="pres">
      <dgm:prSet presAssocID="{5561DA5E-2530-4EFD-976A-6511437FA754}" presName="compNode" presStyleCnt="0"/>
      <dgm:spPr/>
    </dgm:pt>
    <dgm:pt modelId="{4AE6B520-D003-4DE8-9BC6-F34FC7F5F7B4}" type="pres">
      <dgm:prSet presAssocID="{5561DA5E-2530-4EFD-976A-6511437FA754}" presName="pictRect" presStyleLbl="node1" presStyleIdx="3" presStyleCnt="5"/>
      <dgm:spPr/>
    </dgm:pt>
    <dgm:pt modelId="{09309E6A-4AD8-4AED-9F46-FD79CE3C712C}" type="pres">
      <dgm:prSet presAssocID="{5561DA5E-2530-4EFD-976A-6511437FA754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8F8265-96F4-4787-8D42-5BDAC3668A05}" type="pres">
      <dgm:prSet presAssocID="{047D726A-5592-4720-9D3D-BC24D30C25A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EA5F9D0-0351-4174-AB50-0FD729B07C34}" type="pres">
      <dgm:prSet presAssocID="{ED83E610-EA2E-4DF3-A347-9EBD3E411524}" presName="compNode" presStyleCnt="0"/>
      <dgm:spPr/>
    </dgm:pt>
    <dgm:pt modelId="{5F17154D-FC33-4E97-885B-F99DEC64130C}" type="pres">
      <dgm:prSet presAssocID="{ED83E610-EA2E-4DF3-A347-9EBD3E411524}" presName="pictRect" presStyleLbl="node1" presStyleIdx="4" presStyleCnt="5"/>
      <dgm:spPr/>
    </dgm:pt>
    <dgm:pt modelId="{1F2E8E0F-C7B7-476C-9461-4DD61E75C8DA}" type="pres">
      <dgm:prSet presAssocID="{ED83E610-EA2E-4DF3-A347-9EBD3E411524}" presName="textRect" presStyleLbl="revTx" presStyleIdx="4" presStyleCnt="5" custScaleX="1086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87573E-0ABF-4F10-9727-46A1A498D3A2}" srcId="{4A0CBE08-AC7F-490A-BD3B-CD519E3F5350}" destId="{ED83E610-EA2E-4DF3-A347-9EBD3E411524}" srcOrd="4" destOrd="0" parTransId="{24348AB2-74B0-4AFB-A58A-791D44694535}" sibTransId="{C3E9B284-7F69-4CD7-97E5-721C6B450AD7}"/>
    <dgm:cxn modelId="{7C59452B-67FE-4EBC-B800-8EF1188DC516}" type="presOf" srcId="{047D726A-5592-4720-9D3D-BC24D30C25AF}" destId="{E78F8265-96F4-4787-8D42-5BDAC3668A05}" srcOrd="0" destOrd="0" presId="urn:microsoft.com/office/officeart/2005/8/layout/pList1"/>
    <dgm:cxn modelId="{9AB86B42-3973-455A-AA93-F7BC2C58C5B8}" srcId="{4A0CBE08-AC7F-490A-BD3B-CD519E3F5350}" destId="{FCE4DE1D-F466-45B4-8C36-B6E7B08717B4}" srcOrd="2" destOrd="0" parTransId="{04796739-8D74-4159-AAE4-530365C398C4}" sibTransId="{FA0FB670-AAFF-4B5B-A1FB-1E915AAC46FC}"/>
    <dgm:cxn modelId="{FDF922F1-E88A-42E4-85FC-8BE58E3F72AE}" srcId="{4A0CBE08-AC7F-490A-BD3B-CD519E3F5350}" destId="{82565100-0EA5-497B-8F66-81067334BD7F}" srcOrd="0" destOrd="0" parTransId="{FD8E4FCD-17F1-4117-9E2F-C5BF3A7E47B3}" sibTransId="{6BC5CC51-88C3-445E-8DC1-ABD75CEBA696}"/>
    <dgm:cxn modelId="{9FF3EFE3-88FC-4465-A51A-974442FFB11B}" type="presOf" srcId="{FCE4DE1D-F466-45B4-8C36-B6E7B08717B4}" destId="{DEB79E9F-2AB3-44C9-967A-B1D25D3C8724}" srcOrd="0" destOrd="0" presId="urn:microsoft.com/office/officeart/2005/8/layout/pList1"/>
    <dgm:cxn modelId="{2702C398-0097-4D40-8A8E-373A5D01140B}" srcId="{4A0CBE08-AC7F-490A-BD3B-CD519E3F5350}" destId="{5561DA5E-2530-4EFD-976A-6511437FA754}" srcOrd="3" destOrd="0" parTransId="{A7342A4E-2922-4573-B72B-293006FB14EA}" sibTransId="{047D726A-5592-4720-9D3D-BC24D30C25AF}"/>
    <dgm:cxn modelId="{89D375FA-5071-4F08-B4AB-28BD7C328114}" type="presOf" srcId="{82565100-0EA5-497B-8F66-81067334BD7F}" destId="{DB228531-EB44-4AB1-948B-C6B7592E49FC}" srcOrd="0" destOrd="0" presId="urn:microsoft.com/office/officeart/2005/8/layout/pList1"/>
    <dgm:cxn modelId="{669BDCBB-53DE-41EB-A2AE-8E26E73AA00A}" srcId="{4A0CBE08-AC7F-490A-BD3B-CD519E3F5350}" destId="{A4FA3DF8-06B8-4E89-8C99-6BC6558D9062}" srcOrd="1" destOrd="0" parTransId="{7C854A44-035A-4DD0-BDB8-EEB3AA5B8176}" sibTransId="{88E1D830-ED4C-4B8C-ADC3-4B0B8A5EE30E}"/>
    <dgm:cxn modelId="{6E3D7420-DBF6-48E6-A0D7-DC1BB222831F}" type="presOf" srcId="{88E1D830-ED4C-4B8C-ADC3-4B0B8A5EE30E}" destId="{CFF8A99A-2C54-44A4-957A-C67C8939DD50}" srcOrd="0" destOrd="0" presId="urn:microsoft.com/office/officeart/2005/8/layout/pList1"/>
    <dgm:cxn modelId="{C1410FB3-FDFE-4718-BEDA-F7CCBBCE83DC}" type="presOf" srcId="{6BC5CC51-88C3-445E-8DC1-ABD75CEBA696}" destId="{054C9003-B7A0-4917-A433-CF75101E7850}" srcOrd="0" destOrd="0" presId="urn:microsoft.com/office/officeart/2005/8/layout/pList1"/>
    <dgm:cxn modelId="{1BBCB9CD-4532-4FC2-9055-67FFF301EB7B}" type="presOf" srcId="{A4FA3DF8-06B8-4E89-8C99-6BC6558D9062}" destId="{ABB07299-EF92-4581-8EBD-72F96E42A861}" srcOrd="0" destOrd="0" presId="urn:microsoft.com/office/officeart/2005/8/layout/pList1"/>
    <dgm:cxn modelId="{F9002A81-C035-4DE5-BD8C-EAF7046C8A18}" type="presOf" srcId="{FA0FB670-AAFF-4B5B-A1FB-1E915AAC46FC}" destId="{723B8407-8944-488D-8452-6094DC46034C}" srcOrd="0" destOrd="0" presId="urn:microsoft.com/office/officeart/2005/8/layout/pList1"/>
    <dgm:cxn modelId="{C45137BA-3419-410F-AF17-E0C0D4AB06FC}" type="presOf" srcId="{ED83E610-EA2E-4DF3-A347-9EBD3E411524}" destId="{1F2E8E0F-C7B7-476C-9461-4DD61E75C8DA}" srcOrd="0" destOrd="0" presId="urn:microsoft.com/office/officeart/2005/8/layout/pList1"/>
    <dgm:cxn modelId="{EFD00307-4CB0-4072-8536-5EBA0BF3969D}" type="presOf" srcId="{5561DA5E-2530-4EFD-976A-6511437FA754}" destId="{09309E6A-4AD8-4AED-9F46-FD79CE3C712C}" srcOrd="0" destOrd="0" presId="urn:microsoft.com/office/officeart/2005/8/layout/pList1"/>
    <dgm:cxn modelId="{DBB3E116-B795-4797-A691-E39D8E1B2899}" type="presOf" srcId="{4A0CBE08-AC7F-490A-BD3B-CD519E3F5350}" destId="{7A899199-F665-4F51-ADE4-04386DEF2B01}" srcOrd="0" destOrd="0" presId="urn:microsoft.com/office/officeart/2005/8/layout/pList1"/>
    <dgm:cxn modelId="{9097A503-167E-40D7-8E55-429EA261BB42}" type="presParOf" srcId="{7A899199-F665-4F51-ADE4-04386DEF2B01}" destId="{CEAC132A-1605-40EF-8191-012A0F69E773}" srcOrd="0" destOrd="0" presId="urn:microsoft.com/office/officeart/2005/8/layout/pList1"/>
    <dgm:cxn modelId="{026CA911-3443-4F89-86A1-B4657A916B4E}" type="presParOf" srcId="{CEAC132A-1605-40EF-8191-012A0F69E773}" destId="{C95D63A0-0134-48AD-9F71-6CACD34CF384}" srcOrd="0" destOrd="0" presId="urn:microsoft.com/office/officeart/2005/8/layout/pList1"/>
    <dgm:cxn modelId="{9CF10067-93C3-4C22-9561-05FA278C2329}" type="presParOf" srcId="{CEAC132A-1605-40EF-8191-012A0F69E773}" destId="{DB228531-EB44-4AB1-948B-C6B7592E49FC}" srcOrd="1" destOrd="0" presId="urn:microsoft.com/office/officeart/2005/8/layout/pList1"/>
    <dgm:cxn modelId="{927C0124-4621-414C-99BE-73BA72C7760B}" type="presParOf" srcId="{7A899199-F665-4F51-ADE4-04386DEF2B01}" destId="{054C9003-B7A0-4917-A433-CF75101E7850}" srcOrd="1" destOrd="0" presId="urn:microsoft.com/office/officeart/2005/8/layout/pList1"/>
    <dgm:cxn modelId="{8EC076C4-B1F3-414F-8084-3C30130E037D}" type="presParOf" srcId="{7A899199-F665-4F51-ADE4-04386DEF2B01}" destId="{2865D571-96FC-4186-8980-D4D60E3D61FB}" srcOrd="2" destOrd="0" presId="urn:microsoft.com/office/officeart/2005/8/layout/pList1"/>
    <dgm:cxn modelId="{72C5C3BF-AD73-4940-AE07-5C54602B3AB8}" type="presParOf" srcId="{2865D571-96FC-4186-8980-D4D60E3D61FB}" destId="{D1D309DB-6524-4BFF-BB75-325FB0CD2D2D}" srcOrd="0" destOrd="0" presId="urn:microsoft.com/office/officeart/2005/8/layout/pList1"/>
    <dgm:cxn modelId="{B7BF273C-1ECC-49C8-ABFA-F8D0C17EB2A8}" type="presParOf" srcId="{2865D571-96FC-4186-8980-D4D60E3D61FB}" destId="{ABB07299-EF92-4581-8EBD-72F96E42A861}" srcOrd="1" destOrd="0" presId="urn:microsoft.com/office/officeart/2005/8/layout/pList1"/>
    <dgm:cxn modelId="{C9B8793A-7CF1-47B2-9AA1-BFBA2DAAB6F6}" type="presParOf" srcId="{7A899199-F665-4F51-ADE4-04386DEF2B01}" destId="{CFF8A99A-2C54-44A4-957A-C67C8939DD50}" srcOrd="3" destOrd="0" presId="urn:microsoft.com/office/officeart/2005/8/layout/pList1"/>
    <dgm:cxn modelId="{5E298ED9-E448-49F5-8031-6CDC785B06EF}" type="presParOf" srcId="{7A899199-F665-4F51-ADE4-04386DEF2B01}" destId="{316F7408-5386-43FF-9AD0-FF0260B75E26}" srcOrd="4" destOrd="0" presId="urn:microsoft.com/office/officeart/2005/8/layout/pList1"/>
    <dgm:cxn modelId="{AFD89F18-3B6D-404D-823A-ABD042534EAA}" type="presParOf" srcId="{316F7408-5386-43FF-9AD0-FF0260B75E26}" destId="{92498070-5336-484F-AD1B-EECCB2677B2E}" srcOrd="0" destOrd="0" presId="urn:microsoft.com/office/officeart/2005/8/layout/pList1"/>
    <dgm:cxn modelId="{CD8CDEFE-4F33-48D1-80EA-C18FC1EC97B2}" type="presParOf" srcId="{316F7408-5386-43FF-9AD0-FF0260B75E26}" destId="{DEB79E9F-2AB3-44C9-967A-B1D25D3C8724}" srcOrd="1" destOrd="0" presId="urn:microsoft.com/office/officeart/2005/8/layout/pList1"/>
    <dgm:cxn modelId="{68CEA556-66CE-4F4B-A92C-945AAE9600C0}" type="presParOf" srcId="{7A899199-F665-4F51-ADE4-04386DEF2B01}" destId="{723B8407-8944-488D-8452-6094DC46034C}" srcOrd="5" destOrd="0" presId="urn:microsoft.com/office/officeart/2005/8/layout/pList1"/>
    <dgm:cxn modelId="{B2C45004-F81F-4653-82BF-A353E1EEDAB6}" type="presParOf" srcId="{7A899199-F665-4F51-ADE4-04386DEF2B01}" destId="{CA40A8B5-AD3D-40CE-A5F4-9C313411963B}" srcOrd="6" destOrd="0" presId="urn:microsoft.com/office/officeart/2005/8/layout/pList1"/>
    <dgm:cxn modelId="{A8BE8910-CB31-4535-8169-4A99DD182E32}" type="presParOf" srcId="{CA40A8B5-AD3D-40CE-A5F4-9C313411963B}" destId="{4AE6B520-D003-4DE8-9BC6-F34FC7F5F7B4}" srcOrd="0" destOrd="0" presId="urn:microsoft.com/office/officeart/2005/8/layout/pList1"/>
    <dgm:cxn modelId="{2F8006CF-B2E5-4E01-8383-DDA804B5D35B}" type="presParOf" srcId="{CA40A8B5-AD3D-40CE-A5F4-9C313411963B}" destId="{09309E6A-4AD8-4AED-9F46-FD79CE3C712C}" srcOrd="1" destOrd="0" presId="urn:microsoft.com/office/officeart/2005/8/layout/pList1"/>
    <dgm:cxn modelId="{69083DAC-12B0-427E-B6E3-F73F264928CF}" type="presParOf" srcId="{7A899199-F665-4F51-ADE4-04386DEF2B01}" destId="{E78F8265-96F4-4787-8D42-5BDAC3668A05}" srcOrd="7" destOrd="0" presId="urn:microsoft.com/office/officeart/2005/8/layout/pList1"/>
    <dgm:cxn modelId="{76EFA463-D29C-4334-83FE-67C1A6AE5094}" type="presParOf" srcId="{7A899199-F665-4F51-ADE4-04386DEF2B01}" destId="{EEA5F9D0-0351-4174-AB50-0FD729B07C34}" srcOrd="8" destOrd="0" presId="urn:microsoft.com/office/officeart/2005/8/layout/pList1"/>
    <dgm:cxn modelId="{7E745EDA-7BF5-4C2E-B8CA-F68DE140EE0D}" type="presParOf" srcId="{EEA5F9D0-0351-4174-AB50-0FD729B07C34}" destId="{5F17154D-FC33-4E97-885B-F99DEC64130C}" srcOrd="0" destOrd="0" presId="urn:microsoft.com/office/officeart/2005/8/layout/pList1"/>
    <dgm:cxn modelId="{775A6D5F-68B9-4AB8-9581-439E645756B6}" type="presParOf" srcId="{EEA5F9D0-0351-4174-AB50-0FD729B07C34}" destId="{1F2E8E0F-C7B7-476C-9461-4DD61E75C8D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E4265-4376-4D1C-8218-6B1BDAF51844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7BB2758D-A5C9-4F15-A896-2C89E1E366A4}">
      <dgm:prSet phldrT="[Texte]" custT="1"/>
      <dgm:spPr/>
      <dgm:t>
        <a:bodyPr/>
        <a:lstStyle/>
        <a:p>
          <a:endParaRPr lang="fr-FR" sz="2100" dirty="0" smtClean="0"/>
        </a:p>
        <a:p>
          <a:endParaRPr lang="fr-FR" sz="2100" dirty="0" smtClean="0"/>
        </a:p>
      </dgm:t>
    </dgm:pt>
    <dgm:pt modelId="{03C933A0-A1A0-441F-9D2B-43DDBA3DC13C}" type="parTrans" cxnId="{893AE81E-97BA-4382-91DE-B6D523740AF2}">
      <dgm:prSet/>
      <dgm:spPr/>
      <dgm:t>
        <a:bodyPr/>
        <a:lstStyle/>
        <a:p>
          <a:endParaRPr lang="fr-FR"/>
        </a:p>
      </dgm:t>
    </dgm:pt>
    <dgm:pt modelId="{BE1F7962-48CD-4301-A165-E55FBADC6CD9}" type="sibTrans" cxnId="{893AE81E-97BA-4382-91DE-B6D523740AF2}">
      <dgm:prSet/>
      <dgm:spPr/>
      <dgm:t>
        <a:bodyPr/>
        <a:lstStyle/>
        <a:p>
          <a:endParaRPr lang="fr-FR"/>
        </a:p>
      </dgm:t>
    </dgm:pt>
    <dgm:pt modelId="{391E50EC-6D94-474C-B7AC-D7410F7AE373}">
      <dgm:prSet phldrT="[Texte]"/>
      <dgm:spPr/>
      <dgm:t>
        <a:bodyPr/>
        <a:lstStyle/>
        <a:p>
          <a:endParaRPr lang="fr-FR" dirty="0" smtClean="0"/>
        </a:p>
      </dgm:t>
    </dgm:pt>
    <dgm:pt modelId="{156B34F7-8B99-4A9F-B888-3F81A674355D}" type="parTrans" cxnId="{7A80E81D-03F6-460F-8A83-8354B07AE097}">
      <dgm:prSet/>
      <dgm:spPr/>
      <dgm:t>
        <a:bodyPr/>
        <a:lstStyle/>
        <a:p>
          <a:endParaRPr lang="fr-FR"/>
        </a:p>
      </dgm:t>
    </dgm:pt>
    <dgm:pt modelId="{05920C63-EC57-4F8D-A46D-D8C7605FC1E9}" type="sibTrans" cxnId="{7A80E81D-03F6-460F-8A83-8354B07AE097}">
      <dgm:prSet/>
      <dgm:spPr/>
      <dgm:t>
        <a:bodyPr/>
        <a:lstStyle/>
        <a:p>
          <a:endParaRPr lang="fr-FR"/>
        </a:p>
      </dgm:t>
    </dgm:pt>
    <dgm:pt modelId="{99A65AE8-0F57-435C-93B5-12628A81382E}">
      <dgm:prSet phldrT="[Texte]" custT="1"/>
      <dgm:spPr/>
      <dgm:t>
        <a:bodyPr/>
        <a:lstStyle/>
        <a:p>
          <a:r>
            <a:rPr lang="fr-FR" sz="3200" dirty="0" smtClean="0">
              <a:solidFill>
                <a:schemeClr val="tx1"/>
              </a:solidFill>
            </a:rPr>
            <a:t>Système sensoriel</a:t>
          </a:r>
          <a:endParaRPr lang="fr-FR" sz="3200" dirty="0">
            <a:solidFill>
              <a:schemeClr val="tx1"/>
            </a:solidFill>
          </a:endParaRPr>
        </a:p>
      </dgm:t>
    </dgm:pt>
    <dgm:pt modelId="{E0224905-903D-40F8-A718-1A0D269F548E}" type="parTrans" cxnId="{550A48F3-F84B-4570-8BE0-19B4B9535F9F}">
      <dgm:prSet/>
      <dgm:spPr/>
      <dgm:t>
        <a:bodyPr/>
        <a:lstStyle/>
        <a:p>
          <a:endParaRPr lang="fr-FR"/>
        </a:p>
      </dgm:t>
    </dgm:pt>
    <dgm:pt modelId="{6168D17A-3534-4C52-A60F-9F4EDCD0D7F5}" type="sibTrans" cxnId="{550A48F3-F84B-4570-8BE0-19B4B9535F9F}">
      <dgm:prSet/>
      <dgm:spPr/>
      <dgm:t>
        <a:bodyPr/>
        <a:lstStyle/>
        <a:p>
          <a:endParaRPr lang="fr-FR"/>
        </a:p>
      </dgm:t>
    </dgm:pt>
    <dgm:pt modelId="{085176CD-2ADE-4F85-B70D-AEF1DDF3EAB7}" type="pres">
      <dgm:prSet presAssocID="{F93E4265-4376-4D1C-8218-6B1BDAF51844}" presName="Name0" presStyleCnt="0">
        <dgm:presLayoutVars>
          <dgm:dir/>
          <dgm:animLvl val="lvl"/>
          <dgm:resizeHandles val="exact"/>
        </dgm:presLayoutVars>
      </dgm:prSet>
      <dgm:spPr/>
    </dgm:pt>
    <dgm:pt modelId="{82CCEEDE-9EB6-495D-8FEE-BCFE9B553F08}" type="pres">
      <dgm:prSet presAssocID="{7BB2758D-A5C9-4F15-A896-2C89E1E366A4}" presName="Name8" presStyleCnt="0"/>
      <dgm:spPr/>
    </dgm:pt>
    <dgm:pt modelId="{FC101E21-A007-4D7A-B610-ED34E99D2BC1}" type="pres">
      <dgm:prSet presAssocID="{7BB2758D-A5C9-4F15-A896-2C89E1E366A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83912D-7773-4FA5-B89C-B1100B465627}" type="pres">
      <dgm:prSet presAssocID="{7BB2758D-A5C9-4F15-A896-2C89E1E366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6521AB-549F-418A-AA4A-80B250A8899E}" type="pres">
      <dgm:prSet presAssocID="{391E50EC-6D94-474C-B7AC-D7410F7AE373}" presName="Name8" presStyleCnt="0"/>
      <dgm:spPr/>
    </dgm:pt>
    <dgm:pt modelId="{C3B374EA-AEF8-48AD-8A8F-BA7D4918CA2A}" type="pres">
      <dgm:prSet presAssocID="{391E50EC-6D94-474C-B7AC-D7410F7AE37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D93F26-5F47-4C07-836A-E31555DEBCF7}" type="pres">
      <dgm:prSet presAssocID="{391E50EC-6D94-474C-B7AC-D7410F7AE3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34E687-B222-47EC-9E7E-A686DC05F244}" type="pres">
      <dgm:prSet presAssocID="{99A65AE8-0F57-435C-93B5-12628A81382E}" presName="Name8" presStyleCnt="0"/>
      <dgm:spPr/>
    </dgm:pt>
    <dgm:pt modelId="{E44EAA17-73FC-4B56-9FFB-00C6B5953435}" type="pres">
      <dgm:prSet presAssocID="{99A65AE8-0F57-435C-93B5-12628A81382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BD68A2-D1FB-40B9-8FF7-D0DB858409CC}" type="pres">
      <dgm:prSet presAssocID="{99A65AE8-0F57-435C-93B5-12628A8138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80E81D-03F6-460F-8A83-8354B07AE097}" srcId="{F93E4265-4376-4D1C-8218-6B1BDAF51844}" destId="{391E50EC-6D94-474C-B7AC-D7410F7AE373}" srcOrd="1" destOrd="0" parTransId="{156B34F7-8B99-4A9F-B888-3F81A674355D}" sibTransId="{05920C63-EC57-4F8D-A46D-D8C7605FC1E9}"/>
    <dgm:cxn modelId="{16665750-4228-4212-890F-B8342B5543D6}" type="presOf" srcId="{391E50EC-6D94-474C-B7AC-D7410F7AE373}" destId="{E1D93F26-5F47-4C07-836A-E31555DEBCF7}" srcOrd="1" destOrd="0" presId="urn:microsoft.com/office/officeart/2005/8/layout/pyramid1"/>
    <dgm:cxn modelId="{EA531D12-E12A-46A0-BE21-A6FCC161C8ED}" type="presOf" srcId="{7BB2758D-A5C9-4F15-A896-2C89E1E366A4}" destId="{FC101E21-A007-4D7A-B610-ED34E99D2BC1}" srcOrd="0" destOrd="0" presId="urn:microsoft.com/office/officeart/2005/8/layout/pyramid1"/>
    <dgm:cxn modelId="{EBA07E81-7D82-4299-9539-37C5E85F2AF3}" type="presOf" srcId="{99A65AE8-0F57-435C-93B5-12628A81382E}" destId="{5EBD68A2-D1FB-40B9-8FF7-D0DB858409CC}" srcOrd="1" destOrd="0" presId="urn:microsoft.com/office/officeart/2005/8/layout/pyramid1"/>
    <dgm:cxn modelId="{550A48F3-F84B-4570-8BE0-19B4B9535F9F}" srcId="{F93E4265-4376-4D1C-8218-6B1BDAF51844}" destId="{99A65AE8-0F57-435C-93B5-12628A81382E}" srcOrd="2" destOrd="0" parTransId="{E0224905-903D-40F8-A718-1A0D269F548E}" sibTransId="{6168D17A-3534-4C52-A60F-9F4EDCD0D7F5}"/>
    <dgm:cxn modelId="{2CD56C7A-1A89-4A16-A0B0-24BD4AA2401C}" type="presOf" srcId="{99A65AE8-0F57-435C-93B5-12628A81382E}" destId="{E44EAA17-73FC-4B56-9FFB-00C6B5953435}" srcOrd="0" destOrd="0" presId="urn:microsoft.com/office/officeart/2005/8/layout/pyramid1"/>
    <dgm:cxn modelId="{D51D8140-B6AB-495E-B123-A11546A9FF4F}" type="presOf" srcId="{391E50EC-6D94-474C-B7AC-D7410F7AE373}" destId="{C3B374EA-AEF8-48AD-8A8F-BA7D4918CA2A}" srcOrd="0" destOrd="0" presId="urn:microsoft.com/office/officeart/2005/8/layout/pyramid1"/>
    <dgm:cxn modelId="{064B3509-F542-49E8-92AE-1B6A9B89E54A}" type="presOf" srcId="{7BB2758D-A5C9-4F15-A896-2C89E1E366A4}" destId="{4F83912D-7773-4FA5-B89C-B1100B465627}" srcOrd="1" destOrd="0" presId="urn:microsoft.com/office/officeart/2005/8/layout/pyramid1"/>
    <dgm:cxn modelId="{ACF62E55-F320-4918-B86D-DE5CF4ACA7B1}" type="presOf" srcId="{F93E4265-4376-4D1C-8218-6B1BDAF51844}" destId="{085176CD-2ADE-4F85-B70D-AEF1DDF3EAB7}" srcOrd="0" destOrd="0" presId="urn:microsoft.com/office/officeart/2005/8/layout/pyramid1"/>
    <dgm:cxn modelId="{893AE81E-97BA-4382-91DE-B6D523740AF2}" srcId="{F93E4265-4376-4D1C-8218-6B1BDAF51844}" destId="{7BB2758D-A5C9-4F15-A896-2C89E1E366A4}" srcOrd="0" destOrd="0" parTransId="{03C933A0-A1A0-441F-9D2B-43DDBA3DC13C}" sibTransId="{BE1F7962-48CD-4301-A165-E55FBADC6CD9}"/>
    <dgm:cxn modelId="{DD3E6C88-51DA-4A9A-8B2D-77E69B01634F}" type="presParOf" srcId="{085176CD-2ADE-4F85-B70D-AEF1DDF3EAB7}" destId="{82CCEEDE-9EB6-495D-8FEE-BCFE9B553F08}" srcOrd="0" destOrd="0" presId="urn:microsoft.com/office/officeart/2005/8/layout/pyramid1"/>
    <dgm:cxn modelId="{340A84C8-C674-4A0B-BFC5-558E3D067892}" type="presParOf" srcId="{82CCEEDE-9EB6-495D-8FEE-BCFE9B553F08}" destId="{FC101E21-A007-4D7A-B610-ED34E99D2BC1}" srcOrd="0" destOrd="0" presId="urn:microsoft.com/office/officeart/2005/8/layout/pyramid1"/>
    <dgm:cxn modelId="{840FB6A6-AAB4-4C8F-A0DA-EBAECB785A59}" type="presParOf" srcId="{82CCEEDE-9EB6-495D-8FEE-BCFE9B553F08}" destId="{4F83912D-7773-4FA5-B89C-B1100B465627}" srcOrd="1" destOrd="0" presId="urn:microsoft.com/office/officeart/2005/8/layout/pyramid1"/>
    <dgm:cxn modelId="{089F4D00-73C8-46F5-8766-745667093B79}" type="presParOf" srcId="{085176CD-2ADE-4F85-B70D-AEF1DDF3EAB7}" destId="{BB6521AB-549F-418A-AA4A-80B250A8899E}" srcOrd="1" destOrd="0" presId="urn:microsoft.com/office/officeart/2005/8/layout/pyramid1"/>
    <dgm:cxn modelId="{01375E62-CD5A-4D4B-8A95-1991022924DA}" type="presParOf" srcId="{BB6521AB-549F-418A-AA4A-80B250A8899E}" destId="{C3B374EA-AEF8-48AD-8A8F-BA7D4918CA2A}" srcOrd="0" destOrd="0" presId="urn:microsoft.com/office/officeart/2005/8/layout/pyramid1"/>
    <dgm:cxn modelId="{9ED508BA-027B-4BFF-AB51-D13B000D277F}" type="presParOf" srcId="{BB6521AB-549F-418A-AA4A-80B250A8899E}" destId="{E1D93F26-5F47-4C07-836A-E31555DEBCF7}" srcOrd="1" destOrd="0" presId="urn:microsoft.com/office/officeart/2005/8/layout/pyramid1"/>
    <dgm:cxn modelId="{DEB7C4FB-403A-4153-ABB6-68C8F62CC477}" type="presParOf" srcId="{085176CD-2ADE-4F85-B70D-AEF1DDF3EAB7}" destId="{3034E687-B222-47EC-9E7E-A686DC05F244}" srcOrd="2" destOrd="0" presId="urn:microsoft.com/office/officeart/2005/8/layout/pyramid1"/>
    <dgm:cxn modelId="{B53C7EE6-C69D-481F-AB14-644C2FC5CB32}" type="presParOf" srcId="{3034E687-B222-47EC-9E7E-A686DC05F244}" destId="{E44EAA17-73FC-4B56-9FFB-00C6B5953435}" srcOrd="0" destOrd="0" presId="urn:microsoft.com/office/officeart/2005/8/layout/pyramid1"/>
    <dgm:cxn modelId="{C488DA55-A098-413E-8147-11F6D8E8A20D}" type="presParOf" srcId="{3034E687-B222-47EC-9E7E-A686DC05F244}" destId="{5EBD68A2-D1FB-40B9-8FF7-D0DB858409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08633A-DC0D-4DA5-A3B5-A4216FF14C29}" type="doc">
      <dgm:prSet loTypeId="urn:microsoft.com/office/officeart/2005/8/layout/cycle3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A3B6B31F-3A11-4A79-9B3C-88342AA56AA8}">
      <dgm:prSet phldrT="[Texte]"/>
      <dgm:spPr/>
      <dgm:t>
        <a:bodyPr/>
        <a:lstStyle/>
        <a:p>
          <a:r>
            <a:rPr lang="fr-FR" dirty="0" smtClean="0"/>
            <a:t>Récolter des informations objectives</a:t>
          </a:r>
          <a:endParaRPr lang="fr-FR" dirty="0"/>
        </a:p>
      </dgm:t>
    </dgm:pt>
    <dgm:pt modelId="{DFAE8E08-019B-4895-B8A5-8435D7CB693C}" type="parTrans" cxnId="{5EBD4B5C-0B17-46E1-B5EC-C07121EC6AEB}">
      <dgm:prSet/>
      <dgm:spPr/>
      <dgm:t>
        <a:bodyPr/>
        <a:lstStyle/>
        <a:p>
          <a:endParaRPr lang="fr-FR"/>
        </a:p>
      </dgm:t>
    </dgm:pt>
    <dgm:pt modelId="{D1D1D46F-4EDF-46A3-BAEB-2DD1A556F8AE}" type="sibTrans" cxnId="{5EBD4B5C-0B17-46E1-B5EC-C07121EC6AEB}">
      <dgm:prSet/>
      <dgm:spPr/>
      <dgm:t>
        <a:bodyPr/>
        <a:lstStyle/>
        <a:p>
          <a:endParaRPr lang="fr-FR"/>
        </a:p>
      </dgm:t>
    </dgm:pt>
    <dgm:pt modelId="{CB240B38-1BBB-40B0-904D-4C979EA0243D}">
      <dgm:prSet phldrT="[Texte]"/>
      <dgm:spPr/>
      <dgm:t>
        <a:bodyPr/>
        <a:lstStyle/>
        <a:p>
          <a:r>
            <a:rPr lang="fr-FR" dirty="0" smtClean="0"/>
            <a:t>Garder une vision globale</a:t>
          </a:r>
          <a:endParaRPr lang="fr-FR" dirty="0"/>
        </a:p>
      </dgm:t>
    </dgm:pt>
    <dgm:pt modelId="{BC685D79-99F6-4D48-BF12-19AE1BAADE1F}" type="parTrans" cxnId="{D5100A62-BB84-4019-9DC7-A7D5EF7A1ADA}">
      <dgm:prSet/>
      <dgm:spPr/>
      <dgm:t>
        <a:bodyPr/>
        <a:lstStyle/>
        <a:p>
          <a:endParaRPr lang="fr-FR"/>
        </a:p>
      </dgm:t>
    </dgm:pt>
    <dgm:pt modelId="{A1E74BD1-D3A5-442F-971D-5E6EBE9C7C2F}" type="sibTrans" cxnId="{D5100A62-BB84-4019-9DC7-A7D5EF7A1ADA}">
      <dgm:prSet/>
      <dgm:spPr/>
      <dgm:t>
        <a:bodyPr/>
        <a:lstStyle/>
        <a:p>
          <a:endParaRPr lang="fr-FR"/>
        </a:p>
      </dgm:t>
    </dgm:pt>
    <dgm:pt modelId="{714918BD-44DD-468F-AB81-EDF3017356FE}">
      <dgm:prSet phldrT="[Texte]"/>
      <dgm:spPr/>
      <dgm:t>
        <a:bodyPr/>
        <a:lstStyle/>
        <a:p>
          <a:r>
            <a:rPr lang="fr-FR" dirty="0" smtClean="0"/>
            <a:t>Formuler des hypothèses</a:t>
          </a:r>
          <a:endParaRPr lang="fr-FR" dirty="0"/>
        </a:p>
      </dgm:t>
    </dgm:pt>
    <dgm:pt modelId="{7091FB16-B92B-4DC3-A686-9CC9047DD0F0}" type="parTrans" cxnId="{70349410-858F-455A-B9D4-102DD4CC970A}">
      <dgm:prSet/>
      <dgm:spPr/>
      <dgm:t>
        <a:bodyPr/>
        <a:lstStyle/>
        <a:p>
          <a:endParaRPr lang="fr-FR"/>
        </a:p>
      </dgm:t>
    </dgm:pt>
    <dgm:pt modelId="{DAE21C21-D061-486F-B792-DBA38779EE9E}" type="sibTrans" cxnId="{70349410-858F-455A-B9D4-102DD4CC970A}">
      <dgm:prSet/>
      <dgm:spPr/>
      <dgm:t>
        <a:bodyPr/>
        <a:lstStyle/>
        <a:p>
          <a:endParaRPr lang="fr-FR"/>
        </a:p>
      </dgm:t>
    </dgm:pt>
    <dgm:pt modelId="{5AE7B0B3-15D6-494C-A697-F8F2A9845585}">
      <dgm:prSet phldrT="[Texte]"/>
      <dgm:spPr/>
      <dgm:t>
        <a:bodyPr/>
        <a:lstStyle/>
        <a:p>
          <a:r>
            <a:rPr lang="fr-FR" dirty="0" smtClean="0"/>
            <a:t>Proposer des adaptations</a:t>
          </a:r>
          <a:endParaRPr lang="fr-FR" dirty="0"/>
        </a:p>
      </dgm:t>
    </dgm:pt>
    <dgm:pt modelId="{79814607-7CE6-4977-89A0-037A5E808F31}" type="parTrans" cxnId="{D6C58418-FB87-4CC9-9B46-E04787627DDA}">
      <dgm:prSet/>
      <dgm:spPr/>
      <dgm:t>
        <a:bodyPr/>
        <a:lstStyle/>
        <a:p>
          <a:endParaRPr lang="fr-FR"/>
        </a:p>
      </dgm:t>
    </dgm:pt>
    <dgm:pt modelId="{2DB5BDF7-9974-4752-A7DC-96B96F544AA1}" type="sibTrans" cxnId="{D6C58418-FB87-4CC9-9B46-E04787627DDA}">
      <dgm:prSet/>
      <dgm:spPr/>
      <dgm:t>
        <a:bodyPr/>
        <a:lstStyle/>
        <a:p>
          <a:endParaRPr lang="fr-FR"/>
        </a:p>
      </dgm:t>
    </dgm:pt>
    <dgm:pt modelId="{CF32C81C-740C-4A55-B048-31FCD15C3829}">
      <dgm:prSet phldrT="[Texte]"/>
      <dgm:spPr/>
      <dgm:t>
        <a:bodyPr/>
        <a:lstStyle/>
        <a:p>
          <a:r>
            <a:rPr lang="fr-FR" dirty="0" smtClean="0"/>
            <a:t>Évaluer les adaptations</a:t>
          </a:r>
          <a:endParaRPr lang="fr-FR" dirty="0"/>
        </a:p>
      </dgm:t>
    </dgm:pt>
    <dgm:pt modelId="{992BD22F-FC47-477E-AD1C-D77A76AEA5F4}" type="parTrans" cxnId="{2825E50D-582D-4FD2-87D1-6FB79C30BFE6}">
      <dgm:prSet/>
      <dgm:spPr/>
      <dgm:t>
        <a:bodyPr/>
        <a:lstStyle/>
        <a:p>
          <a:endParaRPr lang="fr-FR"/>
        </a:p>
      </dgm:t>
    </dgm:pt>
    <dgm:pt modelId="{C2A0C4DA-E300-40CB-B98C-7C6FF0BE85A6}" type="sibTrans" cxnId="{2825E50D-582D-4FD2-87D1-6FB79C30BFE6}">
      <dgm:prSet/>
      <dgm:spPr/>
      <dgm:t>
        <a:bodyPr/>
        <a:lstStyle/>
        <a:p>
          <a:endParaRPr lang="fr-FR"/>
        </a:p>
      </dgm:t>
    </dgm:pt>
    <dgm:pt modelId="{1D84A619-82FF-4FCC-B4E4-68EB1F330758}">
      <dgm:prSet/>
      <dgm:spPr/>
      <dgm:t>
        <a:bodyPr/>
        <a:lstStyle/>
        <a:p>
          <a:r>
            <a:rPr lang="fr-FR" dirty="0" smtClean="0"/>
            <a:t>Confirmer/infirmer les hypothèses</a:t>
          </a:r>
          <a:endParaRPr lang="fr-FR" dirty="0"/>
        </a:p>
      </dgm:t>
    </dgm:pt>
    <dgm:pt modelId="{D214EB4B-70ED-4055-BBAC-1D875FF963B1}" type="parTrans" cxnId="{9FEC7552-D8AE-47CC-AED5-CD639FDC66DF}">
      <dgm:prSet/>
      <dgm:spPr/>
      <dgm:t>
        <a:bodyPr/>
        <a:lstStyle/>
        <a:p>
          <a:endParaRPr lang="fr-FR"/>
        </a:p>
      </dgm:t>
    </dgm:pt>
    <dgm:pt modelId="{88C045AB-AC2E-47FD-82E1-A0463C52E607}" type="sibTrans" cxnId="{9FEC7552-D8AE-47CC-AED5-CD639FDC66DF}">
      <dgm:prSet/>
      <dgm:spPr/>
      <dgm:t>
        <a:bodyPr/>
        <a:lstStyle/>
        <a:p>
          <a:endParaRPr lang="fr-FR"/>
        </a:p>
      </dgm:t>
    </dgm:pt>
    <dgm:pt modelId="{8FD5FA13-5899-455A-8CAF-7ABC9D1E3AE3}" type="pres">
      <dgm:prSet presAssocID="{FD08633A-DC0D-4DA5-A3B5-A4216FF14C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FDE98F-A949-46BC-B603-7D7F897A2A0E}" type="pres">
      <dgm:prSet presAssocID="{FD08633A-DC0D-4DA5-A3B5-A4216FF14C29}" presName="cycle" presStyleCnt="0"/>
      <dgm:spPr/>
    </dgm:pt>
    <dgm:pt modelId="{52A84F85-EE77-4D7D-885D-DB53F3ED6759}" type="pres">
      <dgm:prSet presAssocID="{A3B6B31F-3A11-4A79-9B3C-88342AA56AA8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4938C5-4D9E-4027-AF1D-676DE5AB57AA}" type="pres">
      <dgm:prSet presAssocID="{D1D1D46F-4EDF-46A3-BAEB-2DD1A556F8AE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526DFCE8-EF29-4EC7-A016-F639EE2DEFAB}" type="pres">
      <dgm:prSet presAssocID="{CB240B38-1BBB-40B0-904D-4C979EA0243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861A18-CA52-45C7-8D06-1BE41283D397}" type="pres">
      <dgm:prSet presAssocID="{714918BD-44DD-468F-AB81-EDF3017356FE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BBD5BA-B13B-43E9-82F4-172C043F4833}" type="pres">
      <dgm:prSet presAssocID="{5AE7B0B3-15D6-494C-A697-F8F2A984558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90F9F3-1079-456E-9F41-37C4E0FA1103}" type="pres">
      <dgm:prSet presAssocID="{CF32C81C-740C-4A55-B048-31FCD15C382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2C9800-0C9B-4B89-8EED-6E3216617878}" type="pres">
      <dgm:prSet presAssocID="{1D84A619-82FF-4FCC-B4E4-68EB1F33075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EBD4B5C-0B17-46E1-B5EC-C07121EC6AEB}" srcId="{FD08633A-DC0D-4DA5-A3B5-A4216FF14C29}" destId="{A3B6B31F-3A11-4A79-9B3C-88342AA56AA8}" srcOrd="0" destOrd="0" parTransId="{DFAE8E08-019B-4895-B8A5-8435D7CB693C}" sibTransId="{D1D1D46F-4EDF-46A3-BAEB-2DD1A556F8AE}"/>
    <dgm:cxn modelId="{46EA0F14-25C5-42A2-BC8D-8F25A790C44A}" type="presOf" srcId="{CF32C81C-740C-4A55-B048-31FCD15C3829}" destId="{5390F9F3-1079-456E-9F41-37C4E0FA1103}" srcOrd="0" destOrd="0" presId="urn:microsoft.com/office/officeart/2005/8/layout/cycle3"/>
    <dgm:cxn modelId="{70349410-858F-455A-B9D4-102DD4CC970A}" srcId="{FD08633A-DC0D-4DA5-A3B5-A4216FF14C29}" destId="{714918BD-44DD-468F-AB81-EDF3017356FE}" srcOrd="2" destOrd="0" parTransId="{7091FB16-B92B-4DC3-A686-9CC9047DD0F0}" sibTransId="{DAE21C21-D061-486F-B792-DBA38779EE9E}"/>
    <dgm:cxn modelId="{EFDFBEE5-7F6B-48A2-9C70-D791C5E549CB}" type="presOf" srcId="{A3B6B31F-3A11-4A79-9B3C-88342AA56AA8}" destId="{52A84F85-EE77-4D7D-885D-DB53F3ED6759}" srcOrd="0" destOrd="0" presId="urn:microsoft.com/office/officeart/2005/8/layout/cycle3"/>
    <dgm:cxn modelId="{FE42EBA4-B2FF-4B78-924C-293E5357E720}" type="presOf" srcId="{714918BD-44DD-468F-AB81-EDF3017356FE}" destId="{78861A18-CA52-45C7-8D06-1BE41283D397}" srcOrd="0" destOrd="0" presId="urn:microsoft.com/office/officeart/2005/8/layout/cycle3"/>
    <dgm:cxn modelId="{C18172FA-C27D-4652-8B5A-62A9CA79F315}" type="presOf" srcId="{1D84A619-82FF-4FCC-B4E4-68EB1F330758}" destId="{672C9800-0C9B-4B89-8EED-6E3216617878}" srcOrd="0" destOrd="0" presId="urn:microsoft.com/office/officeart/2005/8/layout/cycle3"/>
    <dgm:cxn modelId="{D5100A62-BB84-4019-9DC7-A7D5EF7A1ADA}" srcId="{FD08633A-DC0D-4DA5-A3B5-A4216FF14C29}" destId="{CB240B38-1BBB-40B0-904D-4C979EA0243D}" srcOrd="1" destOrd="0" parTransId="{BC685D79-99F6-4D48-BF12-19AE1BAADE1F}" sibTransId="{A1E74BD1-D3A5-442F-971D-5E6EBE9C7C2F}"/>
    <dgm:cxn modelId="{04CD07B1-5BF0-4CFC-9E8B-F11CB83FF8D3}" type="presOf" srcId="{5AE7B0B3-15D6-494C-A697-F8F2A9845585}" destId="{5DBBD5BA-B13B-43E9-82F4-172C043F4833}" srcOrd="0" destOrd="0" presId="urn:microsoft.com/office/officeart/2005/8/layout/cycle3"/>
    <dgm:cxn modelId="{1EFAA52F-AC21-4FB8-A488-D0D3599BCD62}" type="presOf" srcId="{FD08633A-DC0D-4DA5-A3B5-A4216FF14C29}" destId="{8FD5FA13-5899-455A-8CAF-7ABC9D1E3AE3}" srcOrd="0" destOrd="0" presId="urn:microsoft.com/office/officeart/2005/8/layout/cycle3"/>
    <dgm:cxn modelId="{2825E50D-582D-4FD2-87D1-6FB79C30BFE6}" srcId="{FD08633A-DC0D-4DA5-A3B5-A4216FF14C29}" destId="{CF32C81C-740C-4A55-B048-31FCD15C3829}" srcOrd="4" destOrd="0" parTransId="{992BD22F-FC47-477E-AD1C-D77A76AEA5F4}" sibTransId="{C2A0C4DA-E300-40CB-B98C-7C6FF0BE85A6}"/>
    <dgm:cxn modelId="{D6C58418-FB87-4CC9-9B46-E04787627DDA}" srcId="{FD08633A-DC0D-4DA5-A3B5-A4216FF14C29}" destId="{5AE7B0B3-15D6-494C-A697-F8F2A9845585}" srcOrd="3" destOrd="0" parTransId="{79814607-7CE6-4977-89A0-037A5E808F31}" sibTransId="{2DB5BDF7-9974-4752-A7DC-96B96F544AA1}"/>
    <dgm:cxn modelId="{8280730C-D282-4A2C-9337-CC6A25BDE3A2}" type="presOf" srcId="{CB240B38-1BBB-40B0-904D-4C979EA0243D}" destId="{526DFCE8-EF29-4EC7-A016-F639EE2DEFAB}" srcOrd="0" destOrd="0" presId="urn:microsoft.com/office/officeart/2005/8/layout/cycle3"/>
    <dgm:cxn modelId="{9FEC7552-D8AE-47CC-AED5-CD639FDC66DF}" srcId="{FD08633A-DC0D-4DA5-A3B5-A4216FF14C29}" destId="{1D84A619-82FF-4FCC-B4E4-68EB1F330758}" srcOrd="5" destOrd="0" parTransId="{D214EB4B-70ED-4055-BBAC-1D875FF963B1}" sibTransId="{88C045AB-AC2E-47FD-82E1-A0463C52E607}"/>
    <dgm:cxn modelId="{ECF967B6-187C-48A3-B8A0-3C798EF42427}" type="presOf" srcId="{D1D1D46F-4EDF-46A3-BAEB-2DD1A556F8AE}" destId="{EA4938C5-4D9E-4027-AF1D-676DE5AB57AA}" srcOrd="0" destOrd="0" presId="urn:microsoft.com/office/officeart/2005/8/layout/cycle3"/>
    <dgm:cxn modelId="{9A1EFF07-5441-46E8-8B6D-FA7B0683A577}" type="presParOf" srcId="{8FD5FA13-5899-455A-8CAF-7ABC9D1E3AE3}" destId="{7AFDE98F-A949-46BC-B603-7D7F897A2A0E}" srcOrd="0" destOrd="0" presId="urn:microsoft.com/office/officeart/2005/8/layout/cycle3"/>
    <dgm:cxn modelId="{2C29AA58-0E43-461F-820B-54DE879DA5B7}" type="presParOf" srcId="{7AFDE98F-A949-46BC-B603-7D7F897A2A0E}" destId="{52A84F85-EE77-4D7D-885D-DB53F3ED6759}" srcOrd="0" destOrd="0" presId="urn:microsoft.com/office/officeart/2005/8/layout/cycle3"/>
    <dgm:cxn modelId="{17C17712-385A-4804-B30C-047A6DDAED2E}" type="presParOf" srcId="{7AFDE98F-A949-46BC-B603-7D7F897A2A0E}" destId="{EA4938C5-4D9E-4027-AF1D-676DE5AB57AA}" srcOrd="1" destOrd="0" presId="urn:microsoft.com/office/officeart/2005/8/layout/cycle3"/>
    <dgm:cxn modelId="{031AE919-2694-4978-9856-6416F895D823}" type="presParOf" srcId="{7AFDE98F-A949-46BC-B603-7D7F897A2A0E}" destId="{526DFCE8-EF29-4EC7-A016-F639EE2DEFAB}" srcOrd="2" destOrd="0" presId="urn:microsoft.com/office/officeart/2005/8/layout/cycle3"/>
    <dgm:cxn modelId="{32594E3E-C776-4A18-B05B-7501905FFE9B}" type="presParOf" srcId="{7AFDE98F-A949-46BC-B603-7D7F897A2A0E}" destId="{78861A18-CA52-45C7-8D06-1BE41283D397}" srcOrd="3" destOrd="0" presId="urn:microsoft.com/office/officeart/2005/8/layout/cycle3"/>
    <dgm:cxn modelId="{1EBA4333-38F1-44ED-8C3C-E1F4C0D31EC7}" type="presParOf" srcId="{7AFDE98F-A949-46BC-B603-7D7F897A2A0E}" destId="{5DBBD5BA-B13B-43E9-82F4-172C043F4833}" srcOrd="4" destOrd="0" presId="urn:microsoft.com/office/officeart/2005/8/layout/cycle3"/>
    <dgm:cxn modelId="{FEC58F0D-727C-4116-AB3A-65040C664993}" type="presParOf" srcId="{7AFDE98F-A949-46BC-B603-7D7F897A2A0E}" destId="{5390F9F3-1079-456E-9F41-37C4E0FA1103}" srcOrd="5" destOrd="0" presId="urn:microsoft.com/office/officeart/2005/8/layout/cycle3"/>
    <dgm:cxn modelId="{0D787E80-DCEF-48B0-A00E-1EF4529FBAA3}" type="presParOf" srcId="{7AFDE98F-A949-46BC-B603-7D7F897A2A0E}" destId="{672C9800-0C9B-4B89-8EED-6E321661787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89ADB-3963-4ADE-A385-BD6FDCDDC46D}">
      <dsp:nvSpPr>
        <dsp:cNvPr id="0" name=""/>
        <dsp:cNvSpPr/>
      </dsp:nvSpPr>
      <dsp:spPr>
        <a:xfrm>
          <a:off x="1760823" y="423741"/>
          <a:ext cx="4509294" cy="4122462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lumMod val="60000"/>
            <a:lumOff val="40000"/>
            <a:alpha val="3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>
              <a:solidFill>
                <a:schemeClr val="tx1"/>
              </a:solidFill>
            </a:rPr>
            <a:t>Muscles et articulations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smtClean="0">
              <a:solidFill>
                <a:schemeClr val="tx1"/>
              </a:solidFill>
            </a:rPr>
            <a:t>Action </a:t>
          </a:r>
          <a:endParaRPr lang="fr-FR" sz="1700" i="1" kern="1200" dirty="0"/>
        </a:p>
      </dsp:txBody>
      <dsp:txXfrm>
        <a:off x="4137329" y="1297311"/>
        <a:ext cx="1610462" cy="1226923"/>
      </dsp:txXfrm>
    </dsp:sp>
    <dsp:sp modelId="{4CD1A21A-0922-417F-8518-C90DED97F51B}">
      <dsp:nvSpPr>
        <dsp:cNvPr id="0" name=""/>
        <dsp:cNvSpPr/>
      </dsp:nvSpPr>
      <dsp:spPr>
        <a:xfrm>
          <a:off x="1774896" y="486747"/>
          <a:ext cx="4303871" cy="4303871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60000"/>
            <a:lumOff val="40000"/>
            <a:alpha val="3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>
              <a:solidFill>
                <a:schemeClr val="tx1"/>
              </a:solidFill>
            </a:rPr>
            <a:t>Capteurs sensoriels</a:t>
          </a:r>
          <a:endParaRPr lang="fr-FR" sz="1700" kern="1200" dirty="0"/>
        </a:p>
      </dsp:txBody>
      <dsp:txXfrm>
        <a:off x="2799627" y="3279139"/>
        <a:ext cx="2305645" cy="1127204"/>
      </dsp:txXfrm>
    </dsp:sp>
    <dsp:sp modelId="{880DD3B3-CF08-4409-9554-C8BD96891267}">
      <dsp:nvSpPr>
        <dsp:cNvPr id="0" name=""/>
        <dsp:cNvSpPr/>
      </dsp:nvSpPr>
      <dsp:spPr>
        <a:xfrm>
          <a:off x="1686257" y="333037"/>
          <a:ext cx="4303871" cy="4303871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lumMod val="60000"/>
            <a:lumOff val="40000"/>
            <a:alpha val="3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tx1"/>
              </a:solidFill>
            </a:rPr>
            <a:t>Cerveau</a:t>
          </a:r>
          <a:r>
            <a:rPr lang="fr-FR" sz="1700" kern="1200" dirty="0" smtClean="0"/>
            <a:t>	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smtClean="0">
              <a:solidFill>
                <a:schemeClr val="tx1"/>
              </a:solidFill>
            </a:rPr>
            <a:t>Modulation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smtClean="0">
              <a:solidFill>
                <a:schemeClr val="tx1"/>
              </a:solidFill>
            </a:rPr>
            <a:t>Interprétation </a:t>
          </a:r>
          <a:endParaRPr lang="fr-FR" sz="2000" i="1" kern="1200" dirty="0">
            <a:solidFill>
              <a:schemeClr val="tx1"/>
            </a:solidFill>
          </a:endParaRPr>
        </a:p>
      </dsp:txBody>
      <dsp:txXfrm>
        <a:off x="2184789" y="1245048"/>
        <a:ext cx="1537096" cy="1280913"/>
      </dsp:txXfrm>
    </dsp:sp>
    <dsp:sp modelId="{9C8C0C88-4F2B-4D07-9CCF-09DF86AB8824}">
      <dsp:nvSpPr>
        <dsp:cNvPr id="0" name=""/>
        <dsp:cNvSpPr/>
      </dsp:nvSpPr>
      <dsp:spPr>
        <a:xfrm>
          <a:off x="1596560" y="67334"/>
          <a:ext cx="4836731" cy="483673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C3C63-5347-467F-B7AE-FDDE0E2C776B}">
      <dsp:nvSpPr>
        <dsp:cNvPr id="0" name=""/>
        <dsp:cNvSpPr/>
      </dsp:nvSpPr>
      <dsp:spPr>
        <a:xfrm>
          <a:off x="1508466" y="220045"/>
          <a:ext cx="4836731" cy="483673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16426-40B9-4241-88DB-16AFDAF4415D}">
      <dsp:nvSpPr>
        <dsp:cNvPr id="0" name=""/>
        <dsp:cNvSpPr/>
      </dsp:nvSpPr>
      <dsp:spPr>
        <a:xfrm>
          <a:off x="1419471" y="66607"/>
          <a:ext cx="4836731" cy="483673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D63A0-0134-48AD-9F71-6CACD34CF384}">
      <dsp:nvSpPr>
        <dsp:cNvPr id="0" name=""/>
        <dsp:cNvSpPr/>
      </dsp:nvSpPr>
      <dsp:spPr>
        <a:xfrm>
          <a:off x="1735" y="212571"/>
          <a:ext cx="2157581" cy="1486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28531-EB44-4AB1-948B-C6B7592E49FC}">
      <dsp:nvSpPr>
        <dsp:cNvPr id="0" name=""/>
        <dsp:cNvSpPr/>
      </dsp:nvSpPr>
      <dsp:spPr>
        <a:xfrm>
          <a:off x="1735" y="1699145"/>
          <a:ext cx="2157581" cy="80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Perception inadaptée</a:t>
          </a:r>
          <a:endParaRPr lang="fr-FR" sz="2200" kern="1200" dirty="0"/>
        </a:p>
      </dsp:txBody>
      <dsp:txXfrm>
        <a:off x="1735" y="1699145"/>
        <a:ext cx="2157581" cy="800462"/>
      </dsp:txXfrm>
    </dsp:sp>
    <dsp:sp modelId="{D1D309DB-6524-4BFF-BB75-325FB0CD2D2D}">
      <dsp:nvSpPr>
        <dsp:cNvPr id="0" name=""/>
        <dsp:cNvSpPr/>
      </dsp:nvSpPr>
      <dsp:spPr>
        <a:xfrm>
          <a:off x="2375166" y="212571"/>
          <a:ext cx="2157581" cy="1486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07299-EF92-4581-8EBD-72F96E42A861}">
      <dsp:nvSpPr>
        <dsp:cNvPr id="0" name=""/>
        <dsp:cNvSpPr/>
      </dsp:nvSpPr>
      <dsp:spPr>
        <a:xfrm>
          <a:off x="2375166" y="1699145"/>
          <a:ext cx="2157581" cy="80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Manque de modulation</a:t>
          </a:r>
          <a:endParaRPr lang="fr-FR" sz="2200" kern="1200" dirty="0"/>
        </a:p>
      </dsp:txBody>
      <dsp:txXfrm>
        <a:off x="2375166" y="1699145"/>
        <a:ext cx="2157581" cy="800462"/>
      </dsp:txXfrm>
    </dsp:sp>
    <dsp:sp modelId="{92498070-5336-484F-AD1B-EECCB2677B2E}">
      <dsp:nvSpPr>
        <dsp:cNvPr id="0" name=""/>
        <dsp:cNvSpPr/>
      </dsp:nvSpPr>
      <dsp:spPr>
        <a:xfrm>
          <a:off x="5009415" y="212571"/>
          <a:ext cx="2157581" cy="1486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79E9F-2AB3-44C9-967A-B1D25D3C8724}">
      <dsp:nvSpPr>
        <dsp:cNvPr id="0" name=""/>
        <dsp:cNvSpPr/>
      </dsp:nvSpPr>
      <dsp:spPr>
        <a:xfrm>
          <a:off x="4748596" y="1699145"/>
          <a:ext cx="2679219" cy="80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Contrôle postural inadéquat</a:t>
          </a:r>
          <a:endParaRPr lang="fr-FR" sz="2200" kern="1200" dirty="0"/>
        </a:p>
      </dsp:txBody>
      <dsp:txXfrm>
        <a:off x="4748596" y="1699145"/>
        <a:ext cx="2679219" cy="800462"/>
      </dsp:txXfrm>
    </dsp:sp>
    <dsp:sp modelId="{4AE6B520-D003-4DE8-9BC6-F34FC7F5F7B4}">
      <dsp:nvSpPr>
        <dsp:cNvPr id="0" name=""/>
        <dsp:cNvSpPr/>
      </dsp:nvSpPr>
      <dsp:spPr>
        <a:xfrm>
          <a:off x="1356332" y="2715366"/>
          <a:ext cx="2157581" cy="1486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09E6A-4AD8-4AED-9F46-FD79CE3C712C}">
      <dsp:nvSpPr>
        <dsp:cNvPr id="0" name=""/>
        <dsp:cNvSpPr/>
      </dsp:nvSpPr>
      <dsp:spPr>
        <a:xfrm>
          <a:off x="1356332" y="4201939"/>
          <a:ext cx="2157581" cy="80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Latéralité non affirmée</a:t>
          </a:r>
          <a:endParaRPr lang="fr-FR" sz="2200" kern="1200" dirty="0"/>
        </a:p>
      </dsp:txBody>
      <dsp:txXfrm>
        <a:off x="1356332" y="4201939"/>
        <a:ext cx="2157581" cy="800462"/>
      </dsp:txXfrm>
    </dsp:sp>
    <dsp:sp modelId="{5F17154D-FC33-4E97-885B-F99DEC64130C}">
      <dsp:nvSpPr>
        <dsp:cNvPr id="0" name=""/>
        <dsp:cNvSpPr/>
      </dsp:nvSpPr>
      <dsp:spPr>
        <a:xfrm>
          <a:off x="3822700" y="2715366"/>
          <a:ext cx="2157581" cy="1486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E8E0F-C7B7-476C-9461-4DD61E75C8DA}">
      <dsp:nvSpPr>
        <dsp:cNvPr id="0" name=""/>
        <dsp:cNvSpPr/>
      </dsp:nvSpPr>
      <dsp:spPr>
        <a:xfrm>
          <a:off x="3729762" y="4201939"/>
          <a:ext cx="2343457" cy="800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Insécurité gravitationnelle</a:t>
          </a:r>
        </a:p>
      </dsp:txBody>
      <dsp:txXfrm>
        <a:off x="3729762" y="4201939"/>
        <a:ext cx="2343457" cy="800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01E21-A007-4D7A-B610-ED34E99D2BC1}">
      <dsp:nvSpPr>
        <dsp:cNvPr id="0" name=""/>
        <dsp:cNvSpPr/>
      </dsp:nvSpPr>
      <dsp:spPr>
        <a:xfrm>
          <a:off x="2619382" y="0"/>
          <a:ext cx="2619382" cy="1840225"/>
        </a:xfrm>
        <a:prstGeom prst="trapezoid">
          <a:avLst>
            <a:gd name="adj" fmla="val 711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 dirty="0" smtClean="0"/>
        </a:p>
      </dsp:txBody>
      <dsp:txXfrm>
        <a:off x="2619382" y="0"/>
        <a:ext cx="2619382" cy="1840225"/>
      </dsp:txXfrm>
    </dsp:sp>
    <dsp:sp modelId="{C3B374EA-AEF8-48AD-8A8F-BA7D4918CA2A}">
      <dsp:nvSpPr>
        <dsp:cNvPr id="0" name=""/>
        <dsp:cNvSpPr/>
      </dsp:nvSpPr>
      <dsp:spPr>
        <a:xfrm>
          <a:off x="1309691" y="1840225"/>
          <a:ext cx="5238765" cy="1840225"/>
        </a:xfrm>
        <a:prstGeom prst="trapezoid">
          <a:avLst>
            <a:gd name="adj" fmla="val 71170"/>
          </a:avLst>
        </a:prstGeom>
        <a:solidFill>
          <a:schemeClr val="accent1">
            <a:shade val="80000"/>
            <a:hueOff val="122215"/>
            <a:satOff val="-11128"/>
            <a:lumOff val="150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 smtClean="0"/>
        </a:p>
      </dsp:txBody>
      <dsp:txXfrm>
        <a:off x="2226475" y="1840225"/>
        <a:ext cx="3405197" cy="1840225"/>
      </dsp:txXfrm>
    </dsp:sp>
    <dsp:sp modelId="{E44EAA17-73FC-4B56-9FFB-00C6B5953435}">
      <dsp:nvSpPr>
        <dsp:cNvPr id="0" name=""/>
        <dsp:cNvSpPr/>
      </dsp:nvSpPr>
      <dsp:spPr>
        <a:xfrm>
          <a:off x="0" y="3680450"/>
          <a:ext cx="7858148" cy="1840225"/>
        </a:xfrm>
        <a:prstGeom prst="trapezoid">
          <a:avLst>
            <a:gd name="adj" fmla="val 71170"/>
          </a:avLst>
        </a:prstGeom>
        <a:solidFill>
          <a:schemeClr val="accent1">
            <a:shade val="80000"/>
            <a:hueOff val="244429"/>
            <a:satOff val="-22256"/>
            <a:lumOff val="300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solidFill>
                <a:schemeClr val="tx1"/>
              </a:solidFill>
            </a:rPr>
            <a:t>Système sensoriel</a:t>
          </a:r>
          <a:endParaRPr lang="fr-FR" sz="3200" kern="1200" dirty="0">
            <a:solidFill>
              <a:schemeClr val="tx1"/>
            </a:solidFill>
          </a:endParaRPr>
        </a:p>
      </dsp:txBody>
      <dsp:txXfrm>
        <a:off x="1375175" y="3680450"/>
        <a:ext cx="5107796" cy="1840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938C5-4D9E-4027-AF1D-676DE5AB57AA}">
      <dsp:nvSpPr>
        <dsp:cNvPr id="0" name=""/>
        <dsp:cNvSpPr/>
      </dsp:nvSpPr>
      <dsp:spPr>
        <a:xfrm>
          <a:off x="1003545" y="-5777"/>
          <a:ext cx="5136709" cy="5136709"/>
        </a:xfrm>
        <a:prstGeom prst="circularArrow">
          <a:avLst>
            <a:gd name="adj1" fmla="val 5274"/>
            <a:gd name="adj2" fmla="val 312630"/>
            <a:gd name="adj3" fmla="val 14246626"/>
            <a:gd name="adj4" fmla="val 1711620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A84F85-EE77-4D7D-885D-DB53F3ED6759}">
      <dsp:nvSpPr>
        <dsp:cNvPr id="0" name=""/>
        <dsp:cNvSpPr/>
      </dsp:nvSpPr>
      <dsp:spPr>
        <a:xfrm>
          <a:off x="2605673" y="813"/>
          <a:ext cx="1932453" cy="9662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Récolter des informations objectives</a:t>
          </a:r>
          <a:endParaRPr lang="fr-FR" sz="1700" kern="1200" dirty="0"/>
        </a:p>
      </dsp:txBody>
      <dsp:txXfrm>
        <a:off x="2652840" y="47980"/>
        <a:ext cx="1838119" cy="871892"/>
      </dsp:txXfrm>
    </dsp:sp>
    <dsp:sp modelId="{526DFCE8-EF29-4EC7-A016-F639EE2DEFAB}">
      <dsp:nvSpPr>
        <dsp:cNvPr id="0" name=""/>
        <dsp:cNvSpPr/>
      </dsp:nvSpPr>
      <dsp:spPr>
        <a:xfrm>
          <a:off x="4410346" y="1042742"/>
          <a:ext cx="1932453" cy="9662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8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8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8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800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Garder une vision globale</a:t>
          </a:r>
          <a:endParaRPr lang="fr-FR" sz="1700" kern="1200" dirty="0"/>
        </a:p>
      </dsp:txBody>
      <dsp:txXfrm>
        <a:off x="4457513" y="1089909"/>
        <a:ext cx="1838119" cy="871892"/>
      </dsp:txXfrm>
    </dsp:sp>
    <dsp:sp modelId="{78861A18-CA52-45C7-8D06-1BE41283D397}">
      <dsp:nvSpPr>
        <dsp:cNvPr id="0" name=""/>
        <dsp:cNvSpPr/>
      </dsp:nvSpPr>
      <dsp:spPr>
        <a:xfrm>
          <a:off x="4410346" y="3126600"/>
          <a:ext cx="1932453" cy="9662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16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16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16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1600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Formuler des hypothèses</a:t>
          </a:r>
          <a:endParaRPr lang="fr-FR" sz="1700" kern="1200" dirty="0"/>
        </a:p>
      </dsp:txBody>
      <dsp:txXfrm>
        <a:off x="4457513" y="3173767"/>
        <a:ext cx="1838119" cy="871892"/>
      </dsp:txXfrm>
    </dsp:sp>
    <dsp:sp modelId="{5DBBD5BA-B13B-43E9-82F4-172C043F4833}">
      <dsp:nvSpPr>
        <dsp:cNvPr id="0" name=""/>
        <dsp:cNvSpPr/>
      </dsp:nvSpPr>
      <dsp:spPr>
        <a:xfrm>
          <a:off x="2605673" y="4168529"/>
          <a:ext cx="1932453" cy="9662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24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24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24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2400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Proposer des adaptations</a:t>
          </a:r>
          <a:endParaRPr lang="fr-FR" sz="1700" kern="1200" dirty="0"/>
        </a:p>
      </dsp:txBody>
      <dsp:txXfrm>
        <a:off x="2652840" y="4215696"/>
        <a:ext cx="1838119" cy="871892"/>
      </dsp:txXfrm>
    </dsp:sp>
    <dsp:sp modelId="{5390F9F3-1079-456E-9F41-37C4E0FA1103}">
      <dsp:nvSpPr>
        <dsp:cNvPr id="0" name=""/>
        <dsp:cNvSpPr/>
      </dsp:nvSpPr>
      <dsp:spPr>
        <a:xfrm>
          <a:off x="800999" y="3126600"/>
          <a:ext cx="1932453" cy="9662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32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32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32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3200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Évaluer les adaptations</a:t>
          </a:r>
          <a:endParaRPr lang="fr-FR" sz="1700" kern="1200" dirty="0"/>
        </a:p>
      </dsp:txBody>
      <dsp:txXfrm>
        <a:off x="848166" y="3173767"/>
        <a:ext cx="1838119" cy="871892"/>
      </dsp:txXfrm>
    </dsp:sp>
    <dsp:sp modelId="{672C9800-0C9B-4B89-8EED-6E3216617878}">
      <dsp:nvSpPr>
        <dsp:cNvPr id="0" name=""/>
        <dsp:cNvSpPr/>
      </dsp:nvSpPr>
      <dsp:spPr>
        <a:xfrm>
          <a:off x="800999" y="1042742"/>
          <a:ext cx="1932453" cy="96622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1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hueOff val="0"/>
              <a:satOff val="0"/>
              <a:lumOff val="0"/>
              <a:alphaOff val="-4000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Confirmer/infirmer les hypothèses</a:t>
          </a:r>
          <a:endParaRPr lang="fr-FR" sz="1700" kern="1200" dirty="0"/>
        </a:p>
      </dsp:txBody>
      <dsp:txXfrm>
        <a:off x="848166" y="1089909"/>
        <a:ext cx="1838119" cy="871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62122-5DC8-4419-8215-889E6E335EE5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C070-A4B5-41C4-89A7-466C0FDD961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9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9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Ajouter exemples de matériel pour épurer/enrichir/structurer</a:t>
            </a:r>
            <a:r>
              <a:rPr lang="fr-FR" baseline="0" dirty="0" smtClean="0"/>
              <a:t> : ballon, casque, planning visuel…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88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30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30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4C070-A4B5-41C4-89A7-466C0FDD961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69388E-442C-45A0-8763-8FEEC50C2DB1}" type="datetimeFigureOut">
              <a:rPr lang="fr-FR" smtClean="0"/>
              <a:pPr/>
              <a:t>06/01/20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DF64B8-EED5-4E7C-8D8B-74CB5FEAC46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4653136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Répercussions de l’Intégration </a:t>
            </a:r>
            <a:r>
              <a:rPr lang="fr-FR" sz="4900" dirty="0" err="1" smtClean="0"/>
              <a:t>Neuro-Sensorielle</a:t>
            </a:r>
            <a:r>
              <a:rPr lang="fr-FR" sz="4900" dirty="0" smtClean="0"/>
              <a:t> (INS) sur les apprentissages</a:t>
            </a:r>
            <a:br>
              <a:rPr lang="fr-FR" sz="4900" dirty="0" smtClean="0"/>
            </a:br>
            <a:r>
              <a:rPr lang="fr-FR" sz="1600" dirty="0" smtClean="0">
                <a:solidFill>
                  <a:schemeClr val="bg1"/>
                </a:solidFill>
              </a:rPr>
              <a:t>.</a:t>
            </a:r>
            <a:r>
              <a:rPr lang="fr-FR" sz="5300" dirty="0" smtClean="0"/>
              <a:t/>
            </a:r>
            <a:br>
              <a:rPr lang="fr-FR" sz="5300" dirty="0" smtClean="0"/>
            </a:br>
            <a:r>
              <a:rPr lang="fr-FR" sz="3100" dirty="0" smtClean="0">
                <a:solidFill>
                  <a:schemeClr val="accent1"/>
                </a:solidFill>
              </a:rPr>
              <a:t>Identifier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>
                <a:solidFill>
                  <a:schemeClr val="accent1"/>
                </a:solidFill>
              </a:rPr>
              <a:t>Agir</a:t>
            </a: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>
                <a:solidFill>
                  <a:schemeClr val="accent1"/>
                </a:solidFill>
              </a:rPr>
              <a:t>Orienter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900" dirty="0" smtClean="0"/>
              <a:t/>
            </a:r>
            <a:br>
              <a:rPr lang="fr-FR" sz="4900" dirty="0" smtClean="0"/>
            </a:br>
            <a:r>
              <a:rPr lang="fr-FR" sz="4900" dirty="0" smtClean="0"/>
              <a:t/>
            </a:r>
            <a:br>
              <a:rPr lang="fr-FR" sz="4900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7215238" cy="1500198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Présenté par </a:t>
            </a:r>
            <a:r>
              <a:rPr lang="fr-FR" sz="2400" b="1" dirty="0" smtClean="0"/>
              <a:t>Inès Metzinger</a:t>
            </a:r>
            <a:r>
              <a:rPr lang="fr-FR" sz="2400" dirty="0" smtClean="0"/>
              <a:t>, ergothérapeute et </a:t>
            </a:r>
            <a:r>
              <a:rPr lang="fr-FR" sz="2400" b="1" dirty="0" smtClean="0"/>
              <a:t>Océane </a:t>
            </a:r>
            <a:r>
              <a:rPr lang="fr-FR" sz="2400" b="1" dirty="0" err="1" smtClean="0"/>
              <a:t>Perrez</a:t>
            </a:r>
            <a:r>
              <a:rPr lang="fr-FR" sz="2400" dirty="0" smtClean="0"/>
              <a:t>, ME au SESSAD Autisme Mulhouse-Thann</a:t>
            </a:r>
          </a:p>
          <a:p>
            <a:r>
              <a:rPr lang="fr-FR" sz="2400" dirty="0" smtClean="0"/>
              <a:t>Décembre 2019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31640" y="2606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processus constant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13819"/>
              </p:ext>
            </p:extLst>
          </p:nvPr>
        </p:nvGraphicFramePr>
        <p:xfrm>
          <a:off x="1187624" y="1285860"/>
          <a:ext cx="7956376" cy="512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8172400" y="4221088"/>
            <a:ext cx="79208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143000"/>
          </a:xfrm>
        </p:spPr>
        <p:txBody>
          <a:bodyPr/>
          <a:lstStyle/>
          <a:p>
            <a:r>
              <a:rPr lang="fr-FR" dirty="0" smtClean="0"/>
              <a:t>Dysfonctionnements possibles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500166" y="1357298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 descr="modulati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34" y="1714488"/>
            <a:ext cx="1237398" cy="1147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85918" y="1714488"/>
            <a:ext cx="1357322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latéralité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81C4DE"/>
              </a:clrFrom>
              <a:clrTo>
                <a:srgbClr val="81C4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4143380"/>
            <a:ext cx="1857387" cy="14474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16" y="1785926"/>
            <a:ext cx="1357322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perception inversé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18" y="1514396"/>
            <a:ext cx="1485976" cy="1485976"/>
          </a:xfrm>
          <a:prstGeom prst="rect">
            <a:avLst/>
          </a:prstGeom>
        </p:spPr>
      </p:pic>
      <p:pic>
        <p:nvPicPr>
          <p:cNvPr id="11" name="Image 10" descr="posture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916"/>
          <a:stretch>
            <a:fillRect/>
          </a:stretch>
        </p:blipFill>
        <p:spPr>
          <a:xfrm>
            <a:off x="6715140" y="1740696"/>
            <a:ext cx="1785950" cy="12205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786446" y="4286256"/>
            <a:ext cx="1357322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vertige inversé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9322" y="4143380"/>
            <a:ext cx="1015203" cy="1286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0202" y="2584896"/>
            <a:ext cx="7406640" cy="1688208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Répercussions sur les apprentissages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7801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835696" y="1556792"/>
            <a:ext cx="6624736" cy="4608512"/>
          </a:xfrm>
          <a:prstGeom prst="ellipse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fr-FR" sz="2800" dirty="0" smtClean="0">
                <a:solidFill>
                  <a:sysClr val="windowText" lastClr="000000"/>
                </a:solidFill>
              </a:rPr>
              <a:t>ENVIRONNEMENT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Equilibre recherché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843808" y="3140968"/>
            <a:ext cx="1944216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PERSONNE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508104" y="3140968"/>
            <a:ext cx="1944216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5028" y="3967467"/>
            <a:ext cx="322155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APPRENTISSAGES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4640" y="4149080"/>
            <a:ext cx="7416824" cy="144016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>
            <a:off x="2915816" y="4293094"/>
            <a:ext cx="3816424" cy="2592287"/>
          </a:xfrm>
          <a:prstGeom prst="triangl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07904" y="5733256"/>
            <a:ext cx="24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ENVIRONNEMENT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530168" y="620690"/>
            <a:ext cx="1673680" cy="9495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PERSONNE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372200" y="620690"/>
            <a:ext cx="1547160" cy="9495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ACTIVITÉ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4640" y="3212976"/>
            <a:ext cx="75507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INS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0004" y="3212977"/>
            <a:ext cx="1789054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Capacités          inhérentes à   l’individu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1990" y="2463637"/>
            <a:ext cx="1852688" cy="749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Motivation intrinsèque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8083" y="2643182"/>
            <a:ext cx="1428760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Motivation extrinsèque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6644" y="3429000"/>
            <a:ext cx="1308240" cy="720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Support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6446" y="3429000"/>
            <a:ext cx="1308240" cy="720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Matériel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72132" y="2643182"/>
            <a:ext cx="1785950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Éléments d’enseignement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642910" y="1714488"/>
            <a:ext cx="8143932" cy="3203989"/>
            <a:chOff x="642910" y="1714488"/>
            <a:chExt cx="8143932" cy="3203989"/>
          </a:xfrm>
        </p:grpSpPr>
        <p:pic>
          <p:nvPicPr>
            <p:cNvPr id="18" name="Image 17" descr="oreille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642910" y="3214686"/>
              <a:ext cx="785818" cy="942982"/>
            </a:xfrm>
            <a:prstGeom prst="rect">
              <a:avLst/>
            </a:prstGeom>
          </p:spPr>
        </p:pic>
        <p:pic>
          <p:nvPicPr>
            <p:cNvPr id="19" name="Image 18" descr="motivation symbol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1736" y="1714488"/>
              <a:ext cx="928694" cy="1012503"/>
            </a:xfrm>
            <a:prstGeom prst="rect">
              <a:avLst/>
            </a:prstGeom>
          </p:spPr>
        </p:pic>
        <p:pic>
          <p:nvPicPr>
            <p:cNvPr id="20" name="Image 19" descr="économie de jeton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520" y="2285992"/>
              <a:ext cx="1263292" cy="446120"/>
            </a:xfrm>
            <a:prstGeom prst="rect">
              <a:avLst/>
            </a:prstGeom>
          </p:spPr>
        </p:pic>
        <p:pic>
          <p:nvPicPr>
            <p:cNvPr id="21" name="Image 20" descr="compétence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0181" y="2643182"/>
              <a:ext cx="1297571" cy="1199456"/>
            </a:xfrm>
            <a:prstGeom prst="rect">
              <a:avLst/>
            </a:prstGeom>
          </p:spPr>
        </p:pic>
        <p:pic>
          <p:nvPicPr>
            <p:cNvPr id="22" name="Image 21" descr="personne qui parle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3504" y="2071678"/>
              <a:ext cx="924304" cy="785818"/>
            </a:xfrm>
            <a:prstGeom prst="rect">
              <a:avLst/>
            </a:prstGeom>
          </p:spPr>
        </p:pic>
        <p:pic>
          <p:nvPicPr>
            <p:cNvPr id="24" name="Image 23" descr="matériel scolair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29256" y="3786190"/>
              <a:ext cx="1276551" cy="1000132"/>
            </a:xfrm>
            <a:prstGeom prst="rect">
              <a:avLst/>
            </a:prstGeom>
          </p:spPr>
        </p:pic>
        <p:pic>
          <p:nvPicPr>
            <p:cNvPr id="25" name="Image 24" descr="ballon foot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7818" y="4357694"/>
              <a:ext cx="500066" cy="465408"/>
            </a:xfrm>
            <a:prstGeom prst="rect">
              <a:avLst/>
            </a:prstGeom>
          </p:spPr>
        </p:pic>
        <p:pic>
          <p:nvPicPr>
            <p:cNvPr id="28" name="Image 27" descr="jeu transp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5074" y="3857628"/>
              <a:ext cx="857256" cy="857256"/>
            </a:xfrm>
            <a:prstGeom prst="rect">
              <a:avLst/>
            </a:prstGeom>
          </p:spPr>
        </p:pic>
        <p:pic>
          <p:nvPicPr>
            <p:cNvPr id="29" name="Image 28" descr="set de table apprendre à mettre les couverts.jpg"/>
            <p:cNvPicPr>
              <a:picLocks noChangeAspect="1"/>
            </p:cNvPicPr>
            <p:nvPr/>
          </p:nvPicPr>
          <p:blipFill>
            <a:blip r:embed="rId11" cstate="print">
              <a:lum bright="20000" contrast="10000"/>
            </a:blip>
            <a:srcRect l="6750" t="6006" r="5000" b="6005"/>
            <a:stretch>
              <a:fillRect/>
            </a:stretch>
          </p:blipFill>
          <p:spPr>
            <a:xfrm>
              <a:off x="7500958" y="4000504"/>
              <a:ext cx="1285884" cy="91797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Image 30" descr="temps transp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1009" y="2071678"/>
              <a:ext cx="745569" cy="7080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266"/>
            <a:ext cx="7498080" cy="1143000"/>
          </a:xfrm>
        </p:spPr>
        <p:txBody>
          <a:bodyPr/>
          <a:lstStyle/>
          <a:p>
            <a:r>
              <a:rPr lang="fr-FR" dirty="0" smtClean="0"/>
              <a:t>Pyramide de l’apprentissage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147168"/>
              </p:ext>
            </p:extLst>
          </p:nvPr>
        </p:nvGraphicFramePr>
        <p:xfrm>
          <a:off x="1142976" y="1123034"/>
          <a:ext cx="7858148" cy="552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000628" y="363117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Système moteur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7554" y="40005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Système cognitif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86182" y="313110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Système praxique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86380" y="427411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Communication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4810" y="228599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Apprentissages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Version plus détaillée</a:t>
            </a:r>
            <a:endParaRPr lang="fr-FR" dirty="0"/>
          </a:p>
        </p:txBody>
      </p:sp>
      <p:pic>
        <p:nvPicPr>
          <p:cNvPr id="4" name="Espace réservé du contenu 3" descr="pyramid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1357298"/>
            <a:ext cx="7313467" cy="526607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Quelles compétences pour écrire?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Image 4" descr="interroga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314574"/>
            <a:ext cx="3688234" cy="4014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d’activité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95316"/>
          </a:xfrm>
        </p:spPr>
        <p:txBody>
          <a:bodyPr>
            <a:normAutofit/>
          </a:bodyPr>
          <a:lstStyle/>
          <a:p>
            <a:r>
              <a:rPr lang="fr-FR" dirty="0" smtClean="0"/>
              <a:t>Quelles compétences pour écrire?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143108" y="2428868"/>
            <a:ext cx="121444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/>
              <a:t>Posture </a:t>
            </a:r>
            <a:endParaRPr lang="fr-FR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4214810" y="2714620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/>
              <a:t>Dissociations </a:t>
            </a:r>
            <a:endParaRPr lang="fr-FR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6929454" y="3214686"/>
            <a:ext cx="128588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/>
              <a:t>Stabilité</a:t>
            </a:r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2071670" y="4929198"/>
            <a:ext cx="214314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/>
              <a:t>Programmes moteurs</a:t>
            </a:r>
            <a:endParaRPr lang="fr-FR" dirty="0" smtClean="0"/>
          </a:p>
        </p:txBody>
      </p:sp>
      <p:sp>
        <p:nvSpPr>
          <p:cNvPr id="9" name="Rectangle à coins arrondis 8"/>
          <p:cNvSpPr/>
          <p:nvPr/>
        </p:nvSpPr>
        <p:spPr>
          <a:xfrm>
            <a:off x="5357818" y="4214818"/>
            <a:ext cx="214314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/>
              <a:t>Coordinations</a:t>
            </a:r>
            <a:endParaRPr lang="fr-FR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2500298" y="3643314"/>
            <a:ext cx="228601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/>
              <a:t>Ajustement de la force</a:t>
            </a:r>
            <a:endParaRPr lang="fr-FR" dirty="0" smtClean="0"/>
          </a:p>
        </p:txBody>
      </p:sp>
      <p:sp>
        <p:nvSpPr>
          <p:cNvPr id="11" name="Rectangle à coins arrondis 10"/>
          <p:cNvSpPr/>
          <p:nvPr/>
        </p:nvSpPr>
        <p:spPr>
          <a:xfrm>
            <a:off x="4714876" y="5286388"/>
            <a:ext cx="171451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/>
              <a:t>Orientation</a:t>
            </a:r>
            <a:endParaRPr lang="fr-FR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7072330" y="5429264"/>
            <a:ext cx="64294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/>
              <a:t>…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Influence de l’INS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Tactile</a:t>
            </a:r>
          </a:p>
          <a:p>
            <a:endParaRPr lang="fr-FR" dirty="0" smtClean="0"/>
          </a:p>
          <a:p>
            <a:r>
              <a:rPr lang="fr-FR" dirty="0" smtClean="0"/>
              <a:t>Proprioceptif</a:t>
            </a:r>
          </a:p>
          <a:p>
            <a:endParaRPr lang="fr-FR" dirty="0" smtClean="0"/>
          </a:p>
          <a:p>
            <a:r>
              <a:rPr lang="fr-FR" dirty="0" smtClean="0"/>
              <a:t>Vestibulaire</a:t>
            </a:r>
          </a:p>
          <a:p>
            <a:endParaRPr lang="fr-FR" dirty="0" smtClean="0"/>
          </a:p>
          <a:p>
            <a:r>
              <a:rPr lang="fr-FR" dirty="0" smtClean="0"/>
              <a:t>Visuel </a:t>
            </a:r>
          </a:p>
          <a:p>
            <a:endParaRPr lang="fr-FR" dirty="0" smtClean="0"/>
          </a:p>
          <a:p>
            <a:r>
              <a:rPr lang="fr-FR" dirty="0" smtClean="0"/>
              <a:t>Auditif </a:t>
            </a:r>
            <a:endParaRPr lang="fr-FR" dirty="0"/>
          </a:p>
        </p:txBody>
      </p:sp>
      <p:pic>
        <p:nvPicPr>
          <p:cNvPr id="4" name="Image 3" descr="lumi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714620"/>
            <a:ext cx="3570760" cy="196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733256"/>
          </a:xfrm>
        </p:spPr>
        <p:txBody>
          <a:bodyPr>
            <a:normAutofit/>
          </a:bodyPr>
          <a:lstStyle/>
          <a:p>
            <a:pPr marL="536575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Introduction </a:t>
            </a:r>
            <a:endParaRPr lang="fr-FR" dirty="0"/>
          </a:p>
          <a:p>
            <a:pPr marL="536575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Aspects théoriques de l’INS</a:t>
            </a:r>
          </a:p>
          <a:p>
            <a:pPr marL="536575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Répercussions sur les apprentissages : focus sur l’activité d’écriture</a:t>
            </a:r>
          </a:p>
          <a:p>
            <a:pPr marL="536575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En pratique</a:t>
            </a:r>
          </a:p>
          <a:p>
            <a:pPr marL="536575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Échanges </a:t>
            </a:r>
          </a:p>
          <a:p>
            <a:pPr marL="536575" indent="-454025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Conclusion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561735">
            <a:off x="1230046" y="4124240"/>
            <a:ext cx="7416824" cy="144016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/>
          <p:cNvSpPr/>
          <p:nvPr/>
        </p:nvSpPr>
        <p:spPr>
          <a:xfrm>
            <a:off x="2915816" y="4293094"/>
            <a:ext cx="3816424" cy="2592287"/>
          </a:xfrm>
          <a:prstGeom prst="triangl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07904" y="5733256"/>
            <a:ext cx="24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ENVIRONNEMENT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530168" y="620690"/>
            <a:ext cx="1673680" cy="9495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PERSONNE 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372200" y="620690"/>
            <a:ext cx="1547160" cy="9495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ACTIVITÉ 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512188">
            <a:off x="3800252" y="3181821"/>
            <a:ext cx="617192" cy="506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576400">
            <a:off x="2090162" y="2062562"/>
            <a:ext cx="1495892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Capacités inhérentes à l’individu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3483101">
            <a:off x="3081109" y="1824038"/>
            <a:ext cx="1852688" cy="749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Motivation intrinsèque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566986">
            <a:off x="6670408" y="4464506"/>
            <a:ext cx="1308240" cy="749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Motivation extrinsèque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660914">
            <a:off x="7575840" y="4040051"/>
            <a:ext cx="1308240" cy="749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Support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598309">
            <a:off x="5397251" y="3864192"/>
            <a:ext cx="1308240" cy="749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Matériel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866932">
            <a:off x="5173622" y="2929607"/>
            <a:ext cx="1755496" cy="7493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Éléments d’enseignement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0202" y="2982080"/>
            <a:ext cx="7406640" cy="893840"/>
          </a:xfrm>
        </p:spPr>
        <p:txBody>
          <a:bodyPr anchor="b">
            <a:normAutofit/>
          </a:bodyPr>
          <a:lstStyle/>
          <a:p>
            <a:pPr algn="ctr"/>
            <a:r>
              <a:rPr lang="fr-FR" sz="4800" dirty="0" smtClean="0"/>
              <a:t>En pratique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7801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/>
          <a:lstStyle/>
          <a:p>
            <a:r>
              <a:rPr lang="fr-FR" dirty="0" smtClean="0"/>
              <a:t>Aborder la difficulté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571604" y="1293826"/>
          <a:ext cx="7143800" cy="513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la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285992"/>
            <a:ext cx="3286116" cy="22554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agir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Environnement</a:t>
            </a:r>
          </a:p>
          <a:p>
            <a:pPr lvl="1"/>
            <a:r>
              <a:rPr lang="fr-FR" dirty="0" smtClean="0"/>
              <a:t>Classe</a:t>
            </a:r>
          </a:p>
          <a:p>
            <a:pPr lvl="1"/>
            <a:r>
              <a:rPr lang="fr-FR" dirty="0" smtClean="0"/>
              <a:t>École</a:t>
            </a:r>
          </a:p>
          <a:p>
            <a:pPr lvl="1"/>
            <a:r>
              <a:rPr lang="fr-FR" dirty="0" smtClean="0"/>
              <a:t>Cours de récréation</a:t>
            </a:r>
          </a:p>
          <a:p>
            <a:endParaRPr lang="fr-FR" dirty="0" smtClean="0"/>
          </a:p>
          <a:p>
            <a:r>
              <a:rPr lang="fr-FR" dirty="0" smtClean="0"/>
              <a:t>Activité </a:t>
            </a:r>
          </a:p>
          <a:p>
            <a:pPr lvl="1"/>
            <a:r>
              <a:rPr lang="fr-FR" dirty="0" smtClean="0"/>
              <a:t>Supports</a:t>
            </a:r>
          </a:p>
          <a:p>
            <a:pPr lvl="1"/>
            <a:r>
              <a:rPr lang="fr-FR" dirty="0" smtClean="0"/>
              <a:t>Consignes </a:t>
            </a:r>
          </a:p>
          <a:p>
            <a:pPr lvl="1"/>
            <a:r>
              <a:rPr lang="fr-FR" dirty="0" smtClean="0"/>
              <a:t>Moment d’interclasse</a:t>
            </a:r>
            <a:endParaRPr lang="fr-FR" dirty="0"/>
          </a:p>
        </p:txBody>
      </p:sp>
      <p:sp>
        <p:nvSpPr>
          <p:cNvPr id="12290" name="AutoShape 2" descr="Résultat de recherche d'images pour &quot;class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agir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/>
          </a:bodyPr>
          <a:lstStyle/>
          <a:p>
            <a:r>
              <a:rPr lang="fr-FR" dirty="0" smtClean="0"/>
              <a:t>Identifier </a:t>
            </a:r>
          </a:p>
          <a:p>
            <a:endParaRPr lang="fr-FR" dirty="0" smtClean="0"/>
          </a:p>
          <a:p>
            <a:r>
              <a:rPr lang="fr-FR" dirty="0" smtClean="0"/>
              <a:t>Épurer </a:t>
            </a:r>
          </a:p>
          <a:p>
            <a:endParaRPr lang="fr-FR" dirty="0" smtClean="0"/>
          </a:p>
          <a:p>
            <a:r>
              <a:rPr lang="fr-FR" dirty="0" smtClean="0"/>
              <a:t>Enrichir </a:t>
            </a:r>
          </a:p>
          <a:p>
            <a:endParaRPr lang="fr-FR" dirty="0" smtClean="0"/>
          </a:p>
          <a:p>
            <a:r>
              <a:rPr lang="fr-FR" dirty="0" smtClean="0"/>
              <a:t>Structurer</a:t>
            </a:r>
          </a:p>
          <a:p>
            <a:endParaRPr lang="fr-FR" dirty="0" smtClean="0"/>
          </a:p>
          <a:p>
            <a:r>
              <a:rPr lang="fr-FR" dirty="0" smtClean="0"/>
              <a:t>Valoriser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643438" y="2428868"/>
            <a:ext cx="3999958" cy="286265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Anticiper l’</a:t>
            </a:r>
            <a:r>
              <a:rPr lang="fr-FR" sz="2400" b="1" dirty="0" smtClean="0">
                <a:solidFill>
                  <a:schemeClr val="tx1"/>
                </a:solidFill>
              </a:rPr>
              <a:t>estompage</a:t>
            </a:r>
          </a:p>
          <a:p>
            <a:pPr algn="ctr"/>
            <a:endParaRPr lang="fr-FR" sz="2400" dirty="0" smtClean="0">
              <a:solidFill>
                <a:schemeClr val="tx1"/>
              </a:solidFill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Attention au phénomène d’</a:t>
            </a:r>
            <a:r>
              <a:rPr lang="fr-FR" sz="2400" b="1" dirty="0" smtClean="0">
                <a:solidFill>
                  <a:schemeClr val="tx1"/>
                </a:solidFill>
              </a:rPr>
              <a:t>habituation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écouter musi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071942"/>
            <a:ext cx="1938670" cy="2248510"/>
          </a:xfrm>
          <a:prstGeom prst="rect">
            <a:avLst/>
          </a:prstGeom>
        </p:spPr>
      </p:pic>
      <p:pic>
        <p:nvPicPr>
          <p:cNvPr id="5" name="Image 4" descr="casque antibruit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71942"/>
            <a:ext cx="2151078" cy="221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ballon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785926"/>
            <a:ext cx="1928826" cy="1864532"/>
          </a:xfrm>
          <a:prstGeom prst="rect">
            <a:avLst/>
          </a:prstGeom>
        </p:spPr>
      </p:pic>
      <p:pic>
        <p:nvPicPr>
          <p:cNvPr id="7" name="Image 6" descr="emploi du temps( 2).jfif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 l="7031" t="5432" r="7031" b="5432"/>
          <a:stretch>
            <a:fillRect/>
          </a:stretch>
        </p:blipFill>
        <p:spPr>
          <a:xfrm>
            <a:off x="1714480" y="1714488"/>
            <a:ext cx="2357454" cy="182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Adapter l’environnement</a:t>
            </a:r>
            <a:endParaRPr lang="fr-FR" dirty="0"/>
          </a:p>
        </p:txBody>
      </p:sp>
      <p:pic>
        <p:nvPicPr>
          <p:cNvPr id="2050" name="Picture 2" descr="Résultat de recherche d'images pour &quot;pictogrammes activités enfant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000504"/>
            <a:ext cx="2199904" cy="2290756"/>
          </a:xfrm>
          <a:prstGeom prst="rect">
            <a:avLst/>
          </a:prstGeom>
          <a:noFill/>
        </p:spPr>
      </p:pic>
      <p:pic>
        <p:nvPicPr>
          <p:cNvPr id="12" name="Image 11" descr="fidget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714488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sz="2800" dirty="0" smtClean="0"/>
              <a:t>	“</a:t>
            </a:r>
            <a:r>
              <a:rPr lang="fr-FR" sz="2800" b="1" dirty="0" smtClean="0"/>
              <a:t>Avant</a:t>
            </a:r>
            <a:r>
              <a:rPr lang="fr-FR" sz="2800" dirty="0" smtClean="0"/>
              <a:t> d’apprendre à lire, à écrire et à calculer, nous devons donner une </a:t>
            </a:r>
            <a:r>
              <a:rPr lang="fr-FR" sz="2800" b="1" dirty="0" smtClean="0"/>
              <a:t>signification</a:t>
            </a:r>
            <a:r>
              <a:rPr lang="fr-FR" sz="2800" dirty="0" smtClean="0"/>
              <a:t> à ce que nous voyons et ce que nous comprenons, nous devons être capables de </a:t>
            </a:r>
            <a:r>
              <a:rPr lang="fr-FR" sz="2800" b="1" dirty="0" smtClean="0"/>
              <a:t>planifier</a:t>
            </a:r>
            <a:r>
              <a:rPr lang="fr-FR" sz="2800" dirty="0" smtClean="0"/>
              <a:t> nos mouvements et </a:t>
            </a:r>
            <a:r>
              <a:rPr lang="fr-FR" sz="2800" b="1" dirty="0" smtClean="0"/>
              <a:t>d’organiser</a:t>
            </a:r>
            <a:r>
              <a:rPr lang="fr-FR" sz="2800" dirty="0" smtClean="0"/>
              <a:t> notre comportement. </a:t>
            </a:r>
          </a:p>
          <a:p>
            <a:pPr algn="just">
              <a:buNone/>
            </a:pPr>
            <a:r>
              <a:rPr lang="fr-FR" sz="2800" dirty="0" smtClean="0"/>
              <a:t>	Cette capacité dépend de </a:t>
            </a:r>
            <a:r>
              <a:rPr lang="fr-FR" sz="2800" b="1" dirty="0" smtClean="0"/>
              <a:t>l’efficacité</a:t>
            </a:r>
            <a:r>
              <a:rPr lang="fr-FR" sz="2800" dirty="0" smtClean="0"/>
              <a:t> avec laquelle notre système nerveux organise les messages que nos </a:t>
            </a:r>
            <a:r>
              <a:rPr lang="fr-FR" sz="2800" b="1" dirty="0" smtClean="0"/>
              <a:t>sens</a:t>
            </a:r>
            <a:r>
              <a:rPr lang="fr-FR" sz="2800" dirty="0" smtClean="0"/>
              <a:t> lui transmettent”.  </a:t>
            </a:r>
          </a:p>
          <a:p>
            <a:pPr algn="r">
              <a:buNone/>
            </a:pPr>
            <a:r>
              <a:rPr lang="fr-FR" sz="2800" dirty="0" smtClean="0"/>
              <a:t>	</a:t>
            </a:r>
            <a:r>
              <a:rPr lang="fr-FR" sz="2800" dirty="0" err="1" smtClean="0"/>
              <a:t>J.Ayres</a:t>
            </a: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76" y="1905013"/>
            <a:ext cx="5079958" cy="3047975"/>
          </a:xfrm>
        </p:spPr>
      </p:pic>
    </p:spTree>
    <p:extLst>
      <p:ext uri="{BB962C8B-B14F-4D97-AF65-F5344CB8AC3E}">
        <p14:creationId xmlns:p14="http://schemas.microsoft.com/office/powerpoint/2010/main" val="296602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1427728"/>
            <a:ext cx="5316199" cy="4002544"/>
          </a:xfrm>
        </p:spPr>
      </p:pic>
    </p:spTree>
    <p:extLst>
      <p:ext uri="{BB962C8B-B14F-4D97-AF65-F5344CB8AC3E}">
        <p14:creationId xmlns:p14="http://schemas.microsoft.com/office/powerpoint/2010/main" val="196544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4" name="Espace réservé du contenu 3" descr="ob_1540f0_intro-symb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5015954" cy="351116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0202" y="2245998"/>
            <a:ext cx="7406640" cy="2366004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/>
              <a:t>Aspects théoriques de l’Intégration </a:t>
            </a:r>
            <a:r>
              <a:rPr lang="fr-FR" sz="4800" dirty="0" err="1" smtClean="0"/>
              <a:t>Neuro-Sensorielle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500306"/>
            <a:ext cx="5118899" cy="40626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c’est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2401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r-FR" sz="2800" dirty="0" smtClean="0"/>
              <a:t>Théorie développée par Jean </a:t>
            </a:r>
            <a:r>
              <a:rPr lang="fr-FR" sz="2800" dirty="0" err="1" smtClean="0"/>
              <a:t>Ayres</a:t>
            </a:r>
            <a:r>
              <a:rPr lang="fr-FR" sz="2800" dirty="0" smtClean="0"/>
              <a:t> </a:t>
            </a:r>
          </a:p>
          <a:p>
            <a:pPr>
              <a:lnSpc>
                <a:spcPct val="160000"/>
              </a:lnSpc>
            </a:pPr>
            <a:r>
              <a:rPr lang="fr-FR" sz="2800" dirty="0" smtClean="0"/>
              <a:t>Processus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ça fonctionne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1907704" y="1772816"/>
            <a:ext cx="6624736" cy="4608512"/>
          </a:xfrm>
          <a:prstGeom prst="ellipse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endParaRPr lang="fr-FR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fr-FR" sz="2800" dirty="0" smtClean="0">
                <a:solidFill>
                  <a:sysClr val="windowText" lastClr="000000"/>
                </a:solidFill>
              </a:rPr>
              <a:t>ENVIRONNEMENT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283968" y="3501008"/>
            <a:ext cx="1944216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PERSONNE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347864" y="2564904"/>
            <a:ext cx="936104" cy="8640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220072" y="1988840"/>
            <a:ext cx="0" cy="122413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300192" y="2492896"/>
            <a:ext cx="864096" cy="93610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788024" y="4457650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7 sens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63688" y="2924944"/>
            <a:ext cx="2662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/>
              <a:t>Système </a:t>
            </a:r>
          </a:p>
          <a:p>
            <a:pPr algn="ctr"/>
            <a:r>
              <a:rPr lang="fr-FR" sz="3600" b="1" dirty="0" smtClean="0"/>
              <a:t>vestibulaire</a:t>
            </a:r>
            <a:endParaRPr lang="fr-FR" sz="36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259632" y="260648"/>
            <a:ext cx="3312368" cy="15121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Orientation dans l’espace</a:t>
            </a:r>
            <a:endParaRPr lang="fr-FR" sz="2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004048" y="1844824"/>
            <a:ext cx="3816424" cy="15121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Évaluation et organisation du mouvement</a:t>
            </a:r>
          </a:p>
        </p:txBody>
      </p:sp>
      <p:sp>
        <p:nvSpPr>
          <p:cNvPr id="15" name="Triangle isocèle 14"/>
          <p:cNvSpPr/>
          <p:nvPr/>
        </p:nvSpPr>
        <p:spPr>
          <a:xfrm>
            <a:off x="3923928" y="3861048"/>
            <a:ext cx="4176464" cy="2808312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Sur-stimulation possible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00166" y="2643182"/>
            <a:ext cx="3005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/>
              <a:t>Système </a:t>
            </a:r>
          </a:p>
          <a:p>
            <a:pPr algn="ctr"/>
            <a:r>
              <a:rPr lang="fr-FR" sz="3600" b="1" dirty="0" smtClean="0"/>
              <a:t>proprioceptif</a:t>
            </a:r>
            <a:endParaRPr lang="fr-FR" sz="36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03648" y="260648"/>
            <a:ext cx="3312368" cy="15121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Conscience du corps dans l’espace</a:t>
            </a:r>
            <a:endParaRPr lang="fr-FR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148064" y="1484784"/>
            <a:ext cx="3312368" cy="15121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Ajustement du geste</a:t>
            </a:r>
            <a:endParaRPr lang="fr-FR" sz="2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220072" y="3789040"/>
            <a:ext cx="3312368" cy="15121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Ajustement de la force</a:t>
            </a:r>
            <a:endParaRPr lang="fr-FR" sz="2400" dirty="0"/>
          </a:p>
        </p:txBody>
      </p:sp>
      <p:sp>
        <p:nvSpPr>
          <p:cNvPr id="13" name="Ellipse 12"/>
          <p:cNvSpPr/>
          <p:nvPr/>
        </p:nvSpPr>
        <p:spPr>
          <a:xfrm>
            <a:off x="1547664" y="4509120"/>
            <a:ext cx="3168352" cy="21602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Stimulation par la résistance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28728" y="642918"/>
            <a:ext cx="3312368" cy="15121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Informations de danger</a:t>
            </a:r>
            <a:endParaRPr lang="fr-FR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2708920"/>
            <a:ext cx="4176464" cy="15121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Interface tangible corps/environnement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785918" y="2857496"/>
            <a:ext cx="2164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/>
              <a:t>Système </a:t>
            </a:r>
          </a:p>
          <a:p>
            <a:pPr algn="ctr"/>
            <a:r>
              <a:rPr lang="fr-FR" sz="3600" b="1" dirty="0" smtClean="0"/>
              <a:t>tactile</a:t>
            </a:r>
            <a:endParaRPr lang="fr-FR" sz="3600" b="1" dirty="0"/>
          </a:p>
        </p:txBody>
      </p:sp>
      <p:sp>
        <p:nvSpPr>
          <p:cNvPr id="10" name="Ellipse 9"/>
          <p:cNvSpPr/>
          <p:nvPr/>
        </p:nvSpPr>
        <p:spPr>
          <a:xfrm>
            <a:off x="1907704" y="4437112"/>
            <a:ext cx="3456384" cy="21602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Phénomène d’habituation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1597</TotalTime>
  <Words>326</Words>
  <Application>Microsoft Macintosh PowerPoint</Application>
  <PresentationFormat>Présentation à l'écran (4:3)</PresentationFormat>
  <Paragraphs>176</Paragraphs>
  <Slides>28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Solstice</vt:lpstr>
      <vt:lpstr>Répercussions de l’Intégration Neuro-Sensorielle (INS) sur les apprentissages . Identifier Agir Orienter   </vt:lpstr>
      <vt:lpstr>Plan </vt:lpstr>
      <vt:lpstr>Introduction</vt:lpstr>
      <vt:lpstr>Aspects théoriques de l’Intégration Neuro-Sensorielle</vt:lpstr>
      <vt:lpstr>Qu’est ce que c’est ?</vt:lpstr>
      <vt:lpstr>Comment ça fonctionne ?</vt:lpstr>
      <vt:lpstr>Présentation PowerPoint</vt:lpstr>
      <vt:lpstr>Présentation PowerPoint</vt:lpstr>
      <vt:lpstr>Présentation PowerPoint</vt:lpstr>
      <vt:lpstr>Un processus constant</vt:lpstr>
      <vt:lpstr>Dysfonctionnements possibles</vt:lpstr>
      <vt:lpstr>Répercussions sur les apprentissages</vt:lpstr>
      <vt:lpstr>Equilibre recherché</vt:lpstr>
      <vt:lpstr>Présentation PowerPoint</vt:lpstr>
      <vt:lpstr>Pyramide de l’apprentissage</vt:lpstr>
      <vt:lpstr>Version plus détaillée</vt:lpstr>
      <vt:lpstr>Analyse d’activité</vt:lpstr>
      <vt:lpstr>Analyse d’activité</vt:lpstr>
      <vt:lpstr>Influence de l’INS</vt:lpstr>
      <vt:lpstr>Présentation PowerPoint</vt:lpstr>
      <vt:lpstr>En pratique</vt:lpstr>
      <vt:lpstr>Aborder la difficulté</vt:lpstr>
      <vt:lpstr>Où agir ?</vt:lpstr>
      <vt:lpstr>Comment agir ?</vt:lpstr>
      <vt:lpstr>Adapter l’environnement</vt:lpstr>
      <vt:lpstr>Conclusion </vt:lpstr>
      <vt:lpstr>Présentation PowerPoint</vt:lpstr>
      <vt:lpstr>Présentation PowerPoint</vt:lpstr>
    </vt:vector>
  </TitlesOfParts>
  <Company>U.S.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Ergothérapie et ABA Initiation à la pratique de l’ergothérapie dans le cadre de l’Analyse Appliquée du Comportement</dc:title>
  <dc:creator>Inès</dc:creator>
  <cp:lastModifiedBy>Bouissac Annick Autisme</cp:lastModifiedBy>
  <cp:revision>124</cp:revision>
  <dcterms:created xsi:type="dcterms:W3CDTF">2018-06-10T14:16:18Z</dcterms:created>
  <dcterms:modified xsi:type="dcterms:W3CDTF">2020-01-06T15:20:41Z</dcterms:modified>
</cp:coreProperties>
</file>