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84" r:id="rId4"/>
    <p:sldId id="259" r:id="rId5"/>
    <p:sldId id="262" r:id="rId6"/>
    <p:sldId id="263" r:id="rId7"/>
    <p:sldId id="280" r:id="rId8"/>
    <p:sldId id="282" r:id="rId9"/>
    <p:sldId id="283" r:id="rId10"/>
    <p:sldId id="264" r:id="rId11"/>
    <p:sldId id="274" r:id="rId12"/>
    <p:sldId id="256" r:id="rId13"/>
    <p:sldId id="272" r:id="rId14"/>
    <p:sldId id="266" r:id="rId15"/>
    <p:sldId id="267" r:id="rId16"/>
    <p:sldId id="268" r:id="rId17"/>
    <p:sldId id="273" r:id="rId18"/>
    <p:sldId id="269" r:id="rId19"/>
    <p:sldId id="276" r:id="rId20"/>
    <p:sldId id="27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ED6"/>
    <a:srgbClr val="E1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B5E10-9CD8-3A4E-A4D8-DC51C0301869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53F94B-D5F9-214D-BC13-6583505F204D}">
      <dgm:prSet phldrT="[Texte]" custT="1"/>
      <dgm:spPr/>
      <dgm:t>
        <a:bodyPr/>
        <a:lstStyle/>
        <a:p>
          <a:pPr>
            <a:lnSpc>
              <a:spcPct val="80000"/>
            </a:lnSpc>
            <a:spcAft>
              <a:spcPts val="1068"/>
            </a:spcAft>
          </a:pPr>
          <a:r>
            <a:rPr lang="fr-FR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EDIPA 4</a:t>
          </a:r>
        </a:p>
        <a:p>
          <a:pPr>
            <a:lnSpc>
              <a:spcPct val="80000"/>
            </a:lnSpc>
            <a:spcAft>
              <a:spcPts val="1068"/>
            </a:spcAft>
          </a:pPr>
          <a:r>
            <a:rPr lang="fr-FR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ZP Strasbourg</a:t>
          </a:r>
        </a:p>
        <a:p>
          <a:pPr>
            <a:lnSpc>
              <a:spcPct val="80000"/>
            </a:lnSpc>
            <a:spcAft>
              <a:spcPts val="1068"/>
            </a:spcAft>
          </a:pPr>
          <a:r>
            <a:rPr lang="fr-FR" sz="3200" b="1" dirty="0" smtClean="0">
              <a:solidFill>
                <a:srgbClr val="CC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CAMSP / SPEA (I03)</a:t>
          </a:r>
          <a:endParaRPr lang="fr-FR" sz="3200" b="1" dirty="0">
            <a:solidFill>
              <a:srgbClr val="CC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DAD12-1424-E242-A887-C32CE01A1221}" type="parTrans" cxnId="{DBB34C5A-453A-B442-B54E-2D0D742299ED}">
      <dgm:prSet/>
      <dgm:spPr/>
      <dgm:t>
        <a:bodyPr/>
        <a:lstStyle/>
        <a:p>
          <a:endParaRPr lang="fr-FR"/>
        </a:p>
      </dgm:t>
    </dgm:pt>
    <dgm:pt modelId="{40D80F6F-4B50-CA4F-9A74-F252C5C8A53A}" type="sibTrans" cxnId="{DBB34C5A-453A-B442-B54E-2D0D742299ED}">
      <dgm:prSet/>
      <dgm:spPr/>
      <dgm:t>
        <a:bodyPr/>
        <a:lstStyle/>
        <a:p>
          <a:endParaRPr lang="fr-FR"/>
        </a:p>
      </dgm:t>
    </dgm:pt>
    <dgm:pt modelId="{1D122B77-D65F-E549-8E7A-19468BDE99F1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MDPH</a:t>
          </a:r>
          <a:endParaRPr lang="fr-F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E805C-60A7-8D41-8B5A-CAC2117CD966}" type="parTrans" cxnId="{56D5EE57-F206-0745-AFC2-F73F922548AE}">
      <dgm:prSet/>
      <dgm:spPr/>
      <dgm:t>
        <a:bodyPr/>
        <a:lstStyle/>
        <a:p>
          <a:endParaRPr lang="fr-FR"/>
        </a:p>
      </dgm:t>
    </dgm:pt>
    <dgm:pt modelId="{8A4A4B56-0735-8C44-A2CD-5F239C8E95C2}" type="sibTrans" cxnId="{56D5EE57-F206-0745-AFC2-F73F922548AE}">
      <dgm:prSet/>
      <dgm:spPr/>
      <dgm:t>
        <a:bodyPr/>
        <a:lstStyle/>
        <a:p>
          <a:endParaRPr lang="fr-FR"/>
        </a:p>
      </dgm:t>
    </dgm:pt>
    <dgm:pt modelId="{D916F3A4-AEC9-8D4E-8515-1802F11E1949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CRA</a:t>
          </a:r>
          <a:endParaRPr lang="fr-F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EB76E-D486-7E44-B35A-7B59E86B27EB}" type="parTrans" cxnId="{2F5269C2-442D-F14F-9354-86307E1D13B3}">
      <dgm:prSet/>
      <dgm:spPr/>
      <dgm:t>
        <a:bodyPr/>
        <a:lstStyle/>
        <a:p>
          <a:endParaRPr lang="fr-FR"/>
        </a:p>
      </dgm:t>
    </dgm:pt>
    <dgm:pt modelId="{71F55E7C-640A-4C48-977A-F89351FF9CA7}" type="sibTrans" cxnId="{2F5269C2-442D-F14F-9354-86307E1D13B3}">
      <dgm:prSet/>
      <dgm:spPr/>
      <dgm:t>
        <a:bodyPr/>
        <a:lstStyle/>
        <a:p>
          <a:endParaRPr lang="fr-FR"/>
        </a:p>
      </dgm:t>
    </dgm:pt>
    <dgm:pt modelId="{3A13E2C7-0C80-6146-B129-4F4B864BF6B7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Médecin hospitaliers (compétences spécialisées):</a:t>
          </a:r>
        </a:p>
        <a:p>
          <a:r>
            <a:rPr lang="fr-FR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Neuropédiatres</a:t>
          </a:r>
          <a:endParaRPr lang="fr-FR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Généticiens</a:t>
          </a:r>
        </a:p>
        <a:p>
          <a:r>
            <a:rPr lang="fr-F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ORL</a:t>
          </a:r>
          <a:endParaRPr lang="fr-FR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DD56C-8081-C242-97B8-8C739976A1C0}" type="parTrans" cxnId="{5CF05C9E-6A97-BA49-953E-330DEB1F2398}">
      <dgm:prSet/>
      <dgm:spPr/>
      <dgm:t>
        <a:bodyPr/>
        <a:lstStyle/>
        <a:p>
          <a:endParaRPr lang="fr-FR"/>
        </a:p>
      </dgm:t>
    </dgm:pt>
    <dgm:pt modelId="{19FB18AB-912A-5F41-96B2-799CF891398A}" type="sibTrans" cxnId="{5CF05C9E-6A97-BA49-953E-330DEB1F2398}">
      <dgm:prSet/>
      <dgm:spPr/>
      <dgm:t>
        <a:bodyPr/>
        <a:lstStyle/>
        <a:p>
          <a:endParaRPr lang="fr-FR"/>
        </a:p>
      </dgm:t>
    </dgm:pt>
    <dgm:pt modelId="{265AD0E9-B011-ED43-A188-19C76877FD34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PIJ</a:t>
          </a:r>
        </a:p>
        <a:p>
          <a:pPr>
            <a:spcAft>
              <a:spcPts val="0"/>
            </a:spcAft>
          </a:pPr>
          <a:r>
            <a:rPr lang="fr-FR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I04</a:t>
          </a:r>
          <a:endParaRPr lang="fr-FR" sz="2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B9291-9F90-9541-B8D0-A9DB6E74A36D}" type="parTrans" cxnId="{03540EAB-A100-DC49-8835-26FAB92ADE24}">
      <dgm:prSet/>
      <dgm:spPr/>
      <dgm:t>
        <a:bodyPr/>
        <a:lstStyle/>
        <a:p>
          <a:endParaRPr lang="fr-FR"/>
        </a:p>
      </dgm:t>
    </dgm:pt>
    <dgm:pt modelId="{48BC7DA5-A220-8D49-9DE8-C2C7A4553745}" type="sibTrans" cxnId="{03540EAB-A100-DC49-8835-26FAB92ADE24}">
      <dgm:prSet/>
      <dgm:spPr/>
      <dgm:t>
        <a:bodyPr/>
        <a:lstStyle/>
        <a:p>
          <a:endParaRPr lang="fr-FR"/>
        </a:p>
      </dgm:t>
    </dgm:pt>
    <dgm:pt modelId="{3C0A6EDD-38F3-FE45-8FE3-ED784A03EC44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Psychomotriciens libéraux</a:t>
          </a:r>
          <a:endParaRPr lang="fr-FR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29814-8760-5443-853C-3DB0425BDBA1}" type="parTrans" cxnId="{6BAD31A9-6F08-FB4C-A551-215212034228}">
      <dgm:prSet/>
      <dgm:spPr/>
      <dgm:t>
        <a:bodyPr/>
        <a:lstStyle/>
        <a:p>
          <a:endParaRPr lang="fr-FR" dirty="0"/>
        </a:p>
      </dgm:t>
    </dgm:pt>
    <dgm:pt modelId="{C6C2D1A8-AABA-8C45-ACDB-04BD4D751222}" type="sibTrans" cxnId="{6BAD31A9-6F08-FB4C-A551-215212034228}">
      <dgm:prSet/>
      <dgm:spPr/>
      <dgm:t>
        <a:bodyPr/>
        <a:lstStyle/>
        <a:p>
          <a:endParaRPr lang="fr-FR"/>
        </a:p>
      </dgm:t>
    </dgm:pt>
    <dgm:pt modelId="{00B1813D-5055-B64F-83E8-8028BD3FB60E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PIJ</a:t>
          </a:r>
        </a:p>
        <a:p>
          <a:pPr>
            <a:spcAft>
              <a:spcPts val="0"/>
            </a:spcAft>
          </a:pPr>
          <a:r>
            <a:rPr lang="fr-FR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I01</a:t>
          </a:r>
          <a:endParaRPr lang="fr-FR" sz="2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5532A-B821-9148-BB53-06C5CE5EC63A}" type="parTrans" cxnId="{1C027D9F-48D2-994D-8F43-A65B79395F93}">
      <dgm:prSet/>
      <dgm:spPr/>
      <dgm:t>
        <a:bodyPr/>
        <a:lstStyle/>
        <a:p>
          <a:endParaRPr lang="fr-FR"/>
        </a:p>
      </dgm:t>
    </dgm:pt>
    <dgm:pt modelId="{D64D0F9C-65B9-EB43-8BE8-393A731403AD}" type="sibTrans" cxnId="{1C027D9F-48D2-994D-8F43-A65B79395F93}">
      <dgm:prSet/>
      <dgm:spPr/>
      <dgm:t>
        <a:bodyPr/>
        <a:lstStyle/>
        <a:p>
          <a:endParaRPr lang="fr-FR"/>
        </a:p>
      </dgm:t>
    </dgm:pt>
    <dgm:pt modelId="{7DE811B9-DB5C-C043-A985-5CFA82ECB27F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Orthophonistes libéraux</a:t>
          </a:r>
          <a:endParaRPr lang="fr-FR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6EA57-3D84-0F44-8AC2-1455F0EF7F6A}" type="parTrans" cxnId="{40891213-B102-F64C-B766-06C1AE59FC49}">
      <dgm:prSet/>
      <dgm:spPr/>
      <dgm:t>
        <a:bodyPr/>
        <a:lstStyle/>
        <a:p>
          <a:endParaRPr lang="fr-FR" dirty="0"/>
        </a:p>
      </dgm:t>
    </dgm:pt>
    <dgm:pt modelId="{2C8B7F92-4C5C-0346-A8C0-B05B88BFBC54}" type="sibTrans" cxnId="{40891213-B102-F64C-B766-06C1AE59FC49}">
      <dgm:prSet/>
      <dgm:spPr/>
      <dgm:t>
        <a:bodyPr/>
        <a:lstStyle/>
        <a:p>
          <a:endParaRPr lang="fr-FR"/>
        </a:p>
      </dgm:t>
    </dgm:pt>
    <dgm:pt modelId="{65DC61AD-B168-6B4F-9DDB-7D3808A7EBEF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Education Nationale</a:t>
          </a:r>
          <a:endParaRPr lang="fr-FR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7AE89-E08A-5342-884D-AE88A9B2527A}" type="parTrans" cxnId="{F4074031-159E-5D49-B27D-EE49071D1EFB}">
      <dgm:prSet/>
      <dgm:spPr/>
      <dgm:t>
        <a:bodyPr/>
        <a:lstStyle/>
        <a:p>
          <a:endParaRPr lang="fr-FR" dirty="0"/>
        </a:p>
      </dgm:t>
    </dgm:pt>
    <dgm:pt modelId="{7DA55E1E-DB85-6F44-A7A3-C5EB32FDE9A4}" type="sibTrans" cxnId="{F4074031-159E-5D49-B27D-EE49071D1EFB}">
      <dgm:prSet/>
      <dgm:spPr/>
      <dgm:t>
        <a:bodyPr/>
        <a:lstStyle/>
        <a:p>
          <a:endParaRPr lang="fr-FR"/>
        </a:p>
      </dgm:t>
    </dgm:pt>
    <dgm:pt modelId="{DC9CA550-2016-0C4C-A343-52952A4FE176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Médecins libéraux: </a:t>
          </a:r>
        </a:p>
        <a:p>
          <a:r>
            <a:rPr lang="fr-FR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MG, pédiatres</a:t>
          </a:r>
          <a:endParaRPr lang="fr-FR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5E027-33C5-7946-A684-A4D1ABEDAC25}" type="parTrans" cxnId="{1DF9681E-D099-8C45-9847-43F31D3EAD37}">
      <dgm:prSet/>
      <dgm:spPr/>
      <dgm:t>
        <a:bodyPr/>
        <a:lstStyle/>
        <a:p>
          <a:endParaRPr lang="fr-FR"/>
        </a:p>
      </dgm:t>
    </dgm:pt>
    <dgm:pt modelId="{463A10F4-3120-B041-B83B-815A13317D0A}" type="sibTrans" cxnId="{1DF9681E-D099-8C45-9847-43F31D3EAD37}">
      <dgm:prSet/>
      <dgm:spPr/>
      <dgm:t>
        <a:bodyPr/>
        <a:lstStyle/>
        <a:p>
          <a:endParaRPr lang="fr-FR"/>
        </a:p>
      </dgm:t>
    </dgm:pt>
    <dgm:pt modelId="{4669F9B7-255F-1C40-AB00-C9D41A2A584D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Structures de la petite enfance: crèches,…</a:t>
          </a:r>
          <a:endParaRPr lang="fr-FR" sz="17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BD299-071D-2843-AC25-99ACB94CF8E6}" type="parTrans" cxnId="{20CADF34-813A-7548-BF1E-8DD0429B27F9}">
      <dgm:prSet/>
      <dgm:spPr/>
      <dgm:t>
        <a:bodyPr/>
        <a:lstStyle/>
        <a:p>
          <a:endParaRPr lang="fr-FR"/>
        </a:p>
      </dgm:t>
    </dgm:pt>
    <dgm:pt modelId="{B296D62E-9267-3147-A312-3FB9A0D7E650}" type="sibTrans" cxnId="{20CADF34-813A-7548-BF1E-8DD0429B27F9}">
      <dgm:prSet/>
      <dgm:spPr/>
      <dgm:t>
        <a:bodyPr/>
        <a:lstStyle/>
        <a:p>
          <a:endParaRPr lang="fr-FR"/>
        </a:p>
      </dgm:t>
    </dgm:pt>
    <dgm:pt modelId="{5423950E-DD1C-614D-8EDD-121823323059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PMI</a:t>
          </a:r>
          <a:endParaRPr lang="fr-FR" sz="27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9FAC7-CFDD-7B45-9CBF-D1A9EC18034E}" type="parTrans" cxnId="{C7C1C5A4-97AF-434E-B7B2-ADCEF39278C5}">
      <dgm:prSet/>
      <dgm:spPr/>
      <dgm:t>
        <a:bodyPr/>
        <a:lstStyle/>
        <a:p>
          <a:endParaRPr lang="fr-FR"/>
        </a:p>
      </dgm:t>
    </dgm:pt>
    <dgm:pt modelId="{019596C3-7204-5349-85A6-DCD3D1A47FDF}" type="sibTrans" cxnId="{C7C1C5A4-97AF-434E-B7B2-ADCEF39278C5}">
      <dgm:prSet/>
      <dgm:spPr/>
      <dgm:t>
        <a:bodyPr/>
        <a:lstStyle/>
        <a:p>
          <a:endParaRPr lang="fr-FR"/>
        </a:p>
      </dgm:t>
    </dgm:pt>
    <dgm:pt modelId="{07198852-BBFD-CB4E-8ACF-EEA27C3B6EAC}" type="pres">
      <dgm:prSet presAssocID="{EE9B5E10-9CD8-3A4E-A4D8-DC51C03018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3080B1-9630-8947-9D8C-BF8DD6218392}" type="pres">
      <dgm:prSet presAssocID="{1F53F94B-D5F9-214D-BC13-6583505F204D}" presName="centerShape" presStyleLbl="node0" presStyleIdx="0" presStyleCnt="1" custScaleX="291567" custScaleY="186907"/>
      <dgm:spPr/>
      <dgm:t>
        <a:bodyPr/>
        <a:lstStyle/>
        <a:p>
          <a:endParaRPr lang="fr-FR"/>
        </a:p>
      </dgm:t>
    </dgm:pt>
    <dgm:pt modelId="{7399F42D-5E85-3D4C-B423-F36C887B0988}" type="pres">
      <dgm:prSet presAssocID="{429E805C-60A7-8D41-8B5A-CAC2117CD966}" presName="parTrans" presStyleLbl="sibTrans2D1" presStyleIdx="0" presStyleCnt="11" custScaleX="162184" custScaleY="103085" custLinFactNeighborX="-4543" custLinFactNeighborY="-6668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A1953B42-4EBD-AA44-8A19-404D3CFAB01B}" type="pres">
      <dgm:prSet presAssocID="{429E805C-60A7-8D41-8B5A-CAC2117CD966}" presName="connectorText" presStyleLbl="sibTrans2D1" presStyleIdx="0" presStyleCnt="11"/>
      <dgm:spPr/>
      <dgm:t>
        <a:bodyPr/>
        <a:lstStyle/>
        <a:p>
          <a:endParaRPr lang="fr-FR"/>
        </a:p>
      </dgm:t>
    </dgm:pt>
    <dgm:pt modelId="{67375FFB-661E-F945-8C08-070F04174B00}" type="pres">
      <dgm:prSet presAssocID="{1D122B77-D65F-E549-8E7A-19468BDE99F1}" presName="node" presStyleLbl="node1" presStyleIdx="0" presStyleCnt="11" custScaleX="125601" custScaleY="104011" custRadScaleRad="106311" custRadScaleInc="-1148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977ABD-216D-D746-93F5-8D25BF9BB6E2}" type="pres">
      <dgm:prSet presAssocID="{590EB76E-D486-7E44-B35A-7B59E86B27EB}" presName="parTrans" presStyleLbl="sibTrans2D1" presStyleIdx="1" presStyleCnt="11" custScaleX="170081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531555E2-C8A3-4C42-977B-2418F16D4F46}" type="pres">
      <dgm:prSet presAssocID="{590EB76E-D486-7E44-B35A-7B59E86B27EB}" presName="connectorText" presStyleLbl="sibTrans2D1" presStyleIdx="1" presStyleCnt="11"/>
      <dgm:spPr/>
      <dgm:t>
        <a:bodyPr/>
        <a:lstStyle/>
        <a:p>
          <a:endParaRPr lang="fr-FR"/>
        </a:p>
      </dgm:t>
    </dgm:pt>
    <dgm:pt modelId="{4CA94155-7F06-7143-BD47-C2470F39FB6E}" type="pres">
      <dgm:prSet presAssocID="{D916F3A4-AEC9-8D4E-8515-1802F11E1949}" presName="node" presStyleLbl="node1" presStyleIdx="1" presStyleCnt="11" custRadScaleRad="107828" custRadScaleInc="-522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7EF44E-CDE9-7140-9AB9-944B1CABD29B}" type="pres">
      <dgm:prSet presAssocID="{872DD56C-8081-C242-97B8-8C739976A1C0}" presName="parTrans" presStyleLbl="sibTrans2D1" presStyleIdx="2" presStyleCnt="11" custScaleX="147065" custLinFactNeighborX="7539" custLinFactNeighborY="-6226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1F7FD10C-BD72-6941-B03D-6858EDCA770A}" type="pres">
      <dgm:prSet presAssocID="{872DD56C-8081-C242-97B8-8C739976A1C0}" presName="connectorText" presStyleLbl="sibTrans2D1" presStyleIdx="2" presStyleCnt="11"/>
      <dgm:spPr/>
      <dgm:t>
        <a:bodyPr/>
        <a:lstStyle/>
        <a:p>
          <a:endParaRPr lang="fr-FR"/>
        </a:p>
      </dgm:t>
    </dgm:pt>
    <dgm:pt modelId="{A709A720-C024-2A4D-BD7C-5407650E661B}" type="pres">
      <dgm:prSet presAssocID="{3A13E2C7-0C80-6146-B129-4F4B864BF6B7}" presName="node" presStyleLbl="node1" presStyleIdx="2" presStyleCnt="11" custScaleX="176494" custScaleY="170009" custRadScaleRad="146853" custRadScaleInc="-674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ABAF81-029D-714D-8136-1DE5605D17B3}" type="pres">
      <dgm:prSet presAssocID="{DAA5E027-33C5-7946-A684-A4D1ABEDAC25}" presName="parTrans" presStyleLbl="sibTrans2D1" presStyleIdx="3" presStyleCnt="11" custScaleX="163279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2563E34F-F382-6C44-8A1F-37170EF6D45D}" type="pres">
      <dgm:prSet presAssocID="{DAA5E027-33C5-7946-A684-A4D1ABEDAC25}" presName="connectorText" presStyleLbl="sibTrans2D1" presStyleIdx="3" presStyleCnt="11"/>
      <dgm:spPr/>
      <dgm:t>
        <a:bodyPr/>
        <a:lstStyle/>
        <a:p>
          <a:endParaRPr lang="fr-FR"/>
        </a:p>
      </dgm:t>
    </dgm:pt>
    <dgm:pt modelId="{9A89A9E5-D34D-8D48-8F16-9748D7A39DD0}" type="pres">
      <dgm:prSet presAssocID="{DC9CA550-2016-0C4C-A343-52952A4FE176}" presName="node" presStyleLbl="node1" presStyleIdx="3" presStyleCnt="11" custScaleX="137645" custScaleY="129474" custRadScaleRad="131938" custRadScaleInc="-98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8AFBF1-BDEC-1F4F-A6D9-2AD23AF6F659}" type="pres">
      <dgm:prSet presAssocID="{D78BD299-071D-2843-AC25-99ACB94CF8E6}" presName="parTrans" presStyleLbl="sibTrans2D1" presStyleIdx="4" presStyleCnt="11" custScaleX="146016" custLinFactNeighborX="10443" custLinFactNeighborY="-12452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AA5F311D-DBF0-254B-B516-7FA190AF7610}" type="pres">
      <dgm:prSet presAssocID="{D78BD299-071D-2843-AC25-99ACB94CF8E6}" presName="connectorText" presStyleLbl="sibTrans2D1" presStyleIdx="4" presStyleCnt="11"/>
      <dgm:spPr/>
      <dgm:t>
        <a:bodyPr/>
        <a:lstStyle/>
        <a:p>
          <a:endParaRPr lang="fr-FR"/>
        </a:p>
      </dgm:t>
    </dgm:pt>
    <dgm:pt modelId="{FB540C76-AC24-154D-B357-680FEC8D3827}" type="pres">
      <dgm:prSet presAssocID="{4669F9B7-255F-1C40-AB00-C9D41A2A584D}" presName="node" presStyleLbl="node1" presStyleIdx="4" presStyleCnt="11" custScaleX="160837" custScaleY="116629" custRadScaleRad="138951" custRadScaleInc="-1182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C0A51D-6625-0A41-9B33-228016A12ADB}" type="pres">
      <dgm:prSet presAssocID="{9129FAC7-CFDD-7B45-9CBF-D1A9EC18034E}" presName="parTrans" presStyleLbl="sibTrans2D1" presStyleIdx="5" presStyleCnt="11" custScaleX="147152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023B3879-254F-DD40-9C10-76FDEA0A3870}" type="pres">
      <dgm:prSet presAssocID="{9129FAC7-CFDD-7B45-9CBF-D1A9EC18034E}" presName="connectorText" presStyleLbl="sibTrans2D1" presStyleIdx="5" presStyleCnt="11"/>
      <dgm:spPr/>
      <dgm:t>
        <a:bodyPr/>
        <a:lstStyle/>
        <a:p>
          <a:endParaRPr lang="fr-FR"/>
        </a:p>
      </dgm:t>
    </dgm:pt>
    <dgm:pt modelId="{91AF6D86-6AE2-B24A-8F8D-FF22A311BA90}" type="pres">
      <dgm:prSet presAssocID="{5423950E-DD1C-614D-8EDD-121823323059}" presName="node" presStyleLbl="node1" presStyleIdx="5" presStyleCnt="11" custRadScaleRad="113157" custRadScaleInc="-1608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BBADC1-7788-6940-A836-20B9BE11E3F2}" type="pres">
      <dgm:prSet presAssocID="{0D1B9291-9F90-9541-B8D0-A9DB6E74A36D}" presName="parTrans" presStyleLbl="sibTrans2D1" presStyleIdx="6" presStyleCnt="11" custAng="5792462" custScaleX="123946"/>
      <dgm:spPr>
        <a:prstGeom prst="upDownArrow">
          <a:avLst/>
        </a:prstGeom>
      </dgm:spPr>
      <dgm:t>
        <a:bodyPr/>
        <a:lstStyle/>
        <a:p>
          <a:endParaRPr lang="fr-FR"/>
        </a:p>
      </dgm:t>
    </dgm:pt>
    <dgm:pt modelId="{6F7F6A55-D179-2541-9958-FEADB9820169}" type="pres">
      <dgm:prSet presAssocID="{0D1B9291-9F90-9541-B8D0-A9DB6E74A36D}" presName="connectorText" presStyleLbl="sibTrans2D1" presStyleIdx="6" presStyleCnt="11"/>
      <dgm:spPr/>
      <dgm:t>
        <a:bodyPr/>
        <a:lstStyle/>
        <a:p>
          <a:endParaRPr lang="fr-FR"/>
        </a:p>
      </dgm:t>
    </dgm:pt>
    <dgm:pt modelId="{079AF609-B991-8849-837A-8AD831496425}" type="pres">
      <dgm:prSet presAssocID="{265AD0E9-B011-ED43-A188-19C76877FD34}" presName="node" presStyleLbl="node1" presStyleIdx="6" presStyleCnt="11" custRadScaleRad="89375" custRadScaleInc="-1399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7322AD-7FE6-3B40-BCDE-740626DA6032}" type="pres">
      <dgm:prSet presAssocID="{F445532A-B821-9148-BB53-06C5CE5EC63A}" presName="parTrans" presStyleLbl="sibTrans2D1" presStyleIdx="7" presStyleCnt="11" custAng="5127269" custScaleY="121968"/>
      <dgm:spPr>
        <a:prstGeom prst="upDownArrow">
          <a:avLst/>
        </a:prstGeom>
      </dgm:spPr>
      <dgm:t>
        <a:bodyPr/>
        <a:lstStyle/>
        <a:p>
          <a:endParaRPr lang="fr-FR"/>
        </a:p>
      </dgm:t>
    </dgm:pt>
    <dgm:pt modelId="{96EB6219-AE4B-5B47-A861-B1280D62C50C}" type="pres">
      <dgm:prSet presAssocID="{F445532A-B821-9148-BB53-06C5CE5EC63A}" presName="connectorText" presStyleLbl="sibTrans2D1" presStyleIdx="7" presStyleCnt="11"/>
      <dgm:spPr/>
      <dgm:t>
        <a:bodyPr/>
        <a:lstStyle/>
        <a:p>
          <a:endParaRPr lang="fr-FR"/>
        </a:p>
      </dgm:t>
    </dgm:pt>
    <dgm:pt modelId="{A9F64A0A-1A1B-E24B-8184-16C66785FE84}" type="pres">
      <dgm:prSet presAssocID="{00B1813D-5055-B64F-83E8-8028BD3FB60E}" presName="node" presStyleLbl="node1" presStyleIdx="7" presStyleCnt="11" custRadScaleRad="101981" custRadScaleInc="-93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10CE3B-2DB8-5D46-B816-437E64533C37}" type="pres">
      <dgm:prSet presAssocID="{9CF6EA57-3D84-0F44-8AC2-1455F0EF7F6A}" presName="parTrans" presStyleLbl="sibTrans2D1" presStyleIdx="8" presStyleCnt="11" custAng="15019094" custScaleX="113047" custScaleY="148674" custLinFactNeighborX="-9324" custLinFactNeighborY="4150"/>
      <dgm:spPr>
        <a:prstGeom prst="upDownArrow">
          <a:avLst/>
        </a:prstGeom>
      </dgm:spPr>
      <dgm:t>
        <a:bodyPr/>
        <a:lstStyle/>
        <a:p>
          <a:endParaRPr lang="fr-FR"/>
        </a:p>
      </dgm:t>
    </dgm:pt>
    <dgm:pt modelId="{5765EB38-AA14-F44A-8EDA-CEC65983445D}" type="pres">
      <dgm:prSet presAssocID="{9CF6EA57-3D84-0F44-8AC2-1455F0EF7F6A}" presName="connectorText" presStyleLbl="sibTrans2D1" presStyleIdx="8" presStyleCnt="11"/>
      <dgm:spPr/>
      <dgm:t>
        <a:bodyPr/>
        <a:lstStyle/>
        <a:p>
          <a:endParaRPr lang="fr-FR"/>
        </a:p>
      </dgm:t>
    </dgm:pt>
    <dgm:pt modelId="{8D82F66C-E17C-B14A-A377-9FD411037EC3}" type="pres">
      <dgm:prSet presAssocID="{7DE811B9-DB5C-C043-A985-5CFA82ECB27F}" presName="node" presStyleLbl="node1" presStyleIdx="8" presStyleCnt="11" custScaleX="204402" custScaleY="111717" custRadScaleRad="143027" custRadScaleInc="-883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7E094B-A575-AD45-B0AC-2700FC1BB015}" type="pres">
      <dgm:prSet presAssocID="{3AB29814-8760-5443-853C-3DB0425BDBA1}" presName="parTrans" presStyleLbl="sibTrans2D1" presStyleIdx="9" presStyleCnt="11" custScaleX="176760" custScaleY="49543" custLinFactNeighborX="-6449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3BEE752B-E0F7-B84F-B73D-DA3A034323CC}" type="pres">
      <dgm:prSet presAssocID="{3AB29814-8760-5443-853C-3DB0425BDBA1}" presName="connectorText" presStyleLbl="sibTrans2D1" presStyleIdx="9" presStyleCnt="11"/>
      <dgm:spPr/>
      <dgm:t>
        <a:bodyPr/>
        <a:lstStyle/>
        <a:p>
          <a:endParaRPr lang="fr-FR"/>
        </a:p>
      </dgm:t>
    </dgm:pt>
    <dgm:pt modelId="{841DAF5B-2450-BF4D-9BE5-C1B64663FE87}" type="pres">
      <dgm:prSet presAssocID="{3C0A6EDD-38F3-FE45-8FE3-ED784A03EC44}" presName="node" presStyleLbl="node1" presStyleIdx="9" presStyleCnt="11" custScaleX="223099" custScaleY="112206" custRadScaleRad="139647" custRadScaleInc="-125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E44107-B76F-794A-BCF5-3C9469EFD75C}" type="pres">
      <dgm:prSet presAssocID="{7C67AE89-E08A-5342-884D-AE88A9B2527A}" presName="parTrans" presStyleLbl="sibTrans2D1" presStyleIdx="10" presStyleCnt="11" custScaleX="142787" custLinFactNeighborX="-24666" custLinFactNeighborY="13991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3D9D1CF4-DB59-0446-9FE5-CEAB32756437}" type="pres">
      <dgm:prSet presAssocID="{7C67AE89-E08A-5342-884D-AE88A9B2527A}" presName="connectorText" presStyleLbl="sibTrans2D1" presStyleIdx="10" presStyleCnt="11"/>
      <dgm:spPr>
        <a:prstGeom prst="leftRightArrow">
          <a:avLst/>
        </a:prstGeom>
      </dgm:spPr>
      <dgm:t>
        <a:bodyPr/>
        <a:lstStyle/>
        <a:p>
          <a:endParaRPr lang="fr-FR"/>
        </a:p>
      </dgm:t>
    </dgm:pt>
    <dgm:pt modelId="{2BA58657-4672-6448-BCE6-C9C445B8EC18}" type="pres">
      <dgm:prSet presAssocID="{65DC61AD-B168-6B4F-9DDB-7D3808A7EBEF}" presName="node" presStyleLbl="node1" presStyleIdx="10" presStyleCnt="11" custScaleX="143394" custScaleY="113834" custRadScaleRad="136580" custRadScaleInc="-1187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4F921C-004D-4881-A6BA-522FACBC6898}" type="presOf" srcId="{0D1B9291-9F90-9541-B8D0-A9DB6E74A36D}" destId="{6F7F6A55-D179-2541-9958-FEADB9820169}" srcOrd="1" destOrd="0" presId="urn:microsoft.com/office/officeart/2005/8/layout/radial5"/>
    <dgm:cxn modelId="{1DF9681E-D099-8C45-9847-43F31D3EAD37}" srcId="{1F53F94B-D5F9-214D-BC13-6583505F204D}" destId="{DC9CA550-2016-0C4C-A343-52952A4FE176}" srcOrd="3" destOrd="0" parTransId="{DAA5E027-33C5-7946-A684-A4D1ABEDAC25}" sibTransId="{463A10F4-3120-B041-B83B-815A13317D0A}"/>
    <dgm:cxn modelId="{1C027D9F-48D2-994D-8F43-A65B79395F93}" srcId="{1F53F94B-D5F9-214D-BC13-6583505F204D}" destId="{00B1813D-5055-B64F-83E8-8028BD3FB60E}" srcOrd="7" destOrd="0" parTransId="{F445532A-B821-9148-BB53-06C5CE5EC63A}" sibTransId="{D64D0F9C-65B9-EB43-8BE8-393A731403AD}"/>
    <dgm:cxn modelId="{5CF05C9E-6A97-BA49-953E-330DEB1F2398}" srcId="{1F53F94B-D5F9-214D-BC13-6583505F204D}" destId="{3A13E2C7-0C80-6146-B129-4F4B864BF6B7}" srcOrd="2" destOrd="0" parTransId="{872DD56C-8081-C242-97B8-8C739976A1C0}" sibTransId="{19FB18AB-912A-5F41-96B2-799CF891398A}"/>
    <dgm:cxn modelId="{FA5D3017-C9D7-4D29-9637-4B24B08DA266}" type="presOf" srcId="{7C67AE89-E08A-5342-884D-AE88A9B2527A}" destId="{3D9D1CF4-DB59-0446-9FE5-CEAB32756437}" srcOrd="1" destOrd="0" presId="urn:microsoft.com/office/officeart/2005/8/layout/radial5"/>
    <dgm:cxn modelId="{D0D63EEF-FD19-46FB-84EA-F0B94427302F}" type="presOf" srcId="{3AB29814-8760-5443-853C-3DB0425BDBA1}" destId="{227E094B-A575-AD45-B0AC-2700FC1BB015}" srcOrd="0" destOrd="0" presId="urn:microsoft.com/office/officeart/2005/8/layout/radial5"/>
    <dgm:cxn modelId="{56D5EE57-F206-0745-AFC2-F73F922548AE}" srcId="{1F53F94B-D5F9-214D-BC13-6583505F204D}" destId="{1D122B77-D65F-E549-8E7A-19468BDE99F1}" srcOrd="0" destOrd="0" parTransId="{429E805C-60A7-8D41-8B5A-CAC2117CD966}" sibTransId="{8A4A4B56-0735-8C44-A2CD-5F239C8E95C2}"/>
    <dgm:cxn modelId="{40891213-B102-F64C-B766-06C1AE59FC49}" srcId="{1F53F94B-D5F9-214D-BC13-6583505F204D}" destId="{7DE811B9-DB5C-C043-A985-5CFA82ECB27F}" srcOrd="8" destOrd="0" parTransId="{9CF6EA57-3D84-0F44-8AC2-1455F0EF7F6A}" sibTransId="{2C8B7F92-4C5C-0346-A8C0-B05B88BFBC54}"/>
    <dgm:cxn modelId="{3FDAB872-CCF0-4E1A-BDDF-12A0717F25A5}" type="presOf" srcId="{D78BD299-071D-2843-AC25-99ACB94CF8E6}" destId="{0C8AFBF1-BDEC-1F4F-A6D9-2AD23AF6F659}" srcOrd="0" destOrd="0" presId="urn:microsoft.com/office/officeart/2005/8/layout/radial5"/>
    <dgm:cxn modelId="{B5AFC4BA-C659-4F01-93F4-A4BB498D55F0}" type="presOf" srcId="{3A13E2C7-0C80-6146-B129-4F4B864BF6B7}" destId="{A709A720-C024-2A4D-BD7C-5407650E661B}" srcOrd="0" destOrd="0" presId="urn:microsoft.com/office/officeart/2005/8/layout/radial5"/>
    <dgm:cxn modelId="{03540EAB-A100-DC49-8835-26FAB92ADE24}" srcId="{1F53F94B-D5F9-214D-BC13-6583505F204D}" destId="{265AD0E9-B011-ED43-A188-19C76877FD34}" srcOrd="6" destOrd="0" parTransId="{0D1B9291-9F90-9541-B8D0-A9DB6E74A36D}" sibTransId="{48BC7DA5-A220-8D49-9DE8-C2C7A4553745}"/>
    <dgm:cxn modelId="{EB76B2F8-CCE2-44BF-90DF-C58688824A5C}" type="presOf" srcId="{D916F3A4-AEC9-8D4E-8515-1802F11E1949}" destId="{4CA94155-7F06-7143-BD47-C2470F39FB6E}" srcOrd="0" destOrd="0" presId="urn:microsoft.com/office/officeart/2005/8/layout/radial5"/>
    <dgm:cxn modelId="{BB798D7A-ADE1-4AEF-AC0F-8C0CC2269C24}" type="presOf" srcId="{EE9B5E10-9CD8-3A4E-A4D8-DC51C0301869}" destId="{07198852-BBFD-CB4E-8ACF-EEA27C3B6EAC}" srcOrd="0" destOrd="0" presId="urn:microsoft.com/office/officeart/2005/8/layout/radial5"/>
    <dgm:cxn modelId="{2F5269C2-442D-F14F-9354-86307E1D13B3}" srcId="{1F53F94B-D5F9-214D-BC13-6583505F204D}" destId="{D916F3A4-AEC9-8D4E-8515-1802F11E1949}" srcOrd="1" destOrd="0" parTransId="{590EB76E-D486-7E44-B35A-7B59E86B27EB}" sibTransId="{71F55E7C-640A-4C48-977A-F89351FF9CA7}"/>
    <dgm:cxn modelId="{B6E7EE4A-580E-4D7A-BC53-695A32025055}" type="presOf" srcId="{0D1B9291-9F90-9541-B8D0-A9DB6E74A36D}" destId="{97BBADC1-7788-6940-A836-20B9BE11E3F2}" srcOrd="0" destOrd="0" presId="urn:microsoft.com/office/officeart/2005/8/layout/radial5"/>
    <dgm:cxn modelId="{781700BA-A2DB-48A7-B82C-6E8BE562E01A}" type="presOf" srcId="{590EB76E-D486-7E44-B35A-7B59E86B27EB}" destId="{83977ABD-216D-D746-93F5-8D25BF9BB6E2}" srcOrd="0" destOrd="0" presId="urn:microsoft.com/office/officeart/2005/8/layout/radial5"/>
    <dgm:cxn modelId="{081FE99D-06A6-42E7-8672-F314F20DBCA0}" type="presOf" srcId="{F445532A-B821-9148-BB53-06C5CE5EC63A}" destId="{167322AD-7FE6-3B40-BCDE-740626DA6032}" srcOrd="0" destOrd="0" presId="urn:microsoft.com/office/officeart/2005/8/layout/radial5"/>
    <dgm:cxn modelId="{B2D55E4A-64A6-461F-884F-6665885F3D02}" type="presOf" srcId="{DAA5E027-33C5-7946-A684-A4D1ABEDAC25}" destId="{0EABAF81-029D-714D-8136-1DE5605D17B3}" srcOrd="0" destOrd="0" presId="urn:microsoft.com/office/officeart/2005/8/layout/radial5"/>
    <dgm:cxn modelId="{6798659A-8AC6-4C37-A883-7EFC38D033FB}" type="presOf" srcId="{DAA5E027-33C5-7946-A684-A4D1ABEDAC25}" destId="{2563E34F-F382-6C44-8A1F-37170EF6D45D}" srcOrd="1" destOrd="0" presId="urn:microsoft.com/office/officeart/2005/8/layout/radial5"/>
    <dgm:cxn modelId="{F4074031-159E-5D49-B27D-EE49071D1EFB}" srcId="{1F53F94B-D5F9-214D-BC13-6583505F204D}" destId="{65DC61AD-B168-6B4F-9DDB-7D3808A7EBEF}" srcOrd="10" destOrd="0" parTransId="{7C67AE89-E08A-5342-884D-AE88A9B2527A}" sibTransId="{7DA55E1E-DB85-6F44-A7A3-C5EB32FDE9A4}"/>
    <dgm:cxn modelId="{B89A33C3-B64D-4449-AF79-01B27BC01980}" type="presOf" srcId="{872DD56C-8081-C242-97B8-8C739976A1C0}" destId="{D17EF44E-CDE9-7140-9AB9-944B1CABD29B}" srcOrd="0" destOrd="0" presId="urn:microsoft.com/office/officeart/2005/8/layout/radial5"/>
    <dgm:cxn modelId="{81344E97-7ADD-484F-B2D2-3D2729D0A076}" type="presOf" srcId="{7C67AE89-E08A-5342-884D-AE88A9B2527A}" destId="{9FE44107-B76F-794A-BCF5-3C9469EFD75C}" srcOrd="0" destOrd="0" presId="urn:microsoft.com/office/officeart/2005/8/layout/radial5"/>
    <dgm:cxn modelId="{20CADF34-813A-7548-BF1E-8DD0429B27F9}" srcId="{1F53F94B-D5F9-214D-BC13-6583505F204D}" destId="{4669F9B7-255F-1C40-AB00-C9D41A2A584D}" srcOrd="4" destOrd="0" parTransId="{D78BD299-071D-2843-AC25-99ACB94CF8E6}" sibTransId="{B296D62E-9267-3147-A312-3FB9A0D7E650}"/>
    <dgm:cxn modelId="{D1EA4758-E1AD-47FE-9847-64DB886FD403}" type="presOf" srcId="{590EB76E-D486-7E44-B35A-7B59E86B27EB}" destId="{531555E2-C8A3-4C42-977B-2418F16D4F46}" srcOrd="1" destOrd="0" presId="urn:microsoft.com/office/officeart/2005/8/layout/radial5"/>
    <dgm:cxn modelId="{63BC2F5A-A361-42FE-A0A6-380C2F1B5060}" type="presOf" srcId="{5423950E-DD1C-614D-8EDD-121823323059}" destId="{91AF6D86-6AE2-B24A-8F8D-FF22A311BA90}" srcOrd="0" destOrd="0" presId="urn:microsoft.com/office/officeart/2005/8/layout/radial5"/>
    <dgm:cxn modelId="{C548E1DC-D4DC-4EA2-AABE-5C2D05285FDC}" type="presOf" srcId="{1F53F94B-D5F9-214D-BC13-6583505F204D}" destId="{DA3080B1-9630-8947-9D8C-BF8DD6218392}" srcOrd="0" destOrd="0" presId="urn:microsoft.com/office/officeart/2005/8/layout/radial5"/>
    <dgm:cxn modelId="{5877D554-9B16-4B8F-9762-064E71416538}" type="presOf" srcId="{429E805C-60A7-8D41-8B5A-CAC2117CD966}" destId="{A1953B42-4EBD-AA44-8A19-404D3CFAB01B}" srcOrd="1" destOrd="0" presId="urn:microsoft.com/office/officeart/2005/8/layout/radial5"/>
    <dgm:cxn modelId="{BCA0E5A1-9686-4325-A0B3-D81B1375064B}" type="presOf" srcId="{3C0A6EDD-38F3-FE45-8FE3-ED784A03EC44}" destId="{841DAF5B-2450-BF4D-9BE5-C1B64663FE87}" srcOrd="0" destOrd="0" presId="urn:microsoft.com/office/officeart/2005/8/layout/radial5"/>
    <dgm:cxn modelId="{D07F1428-92D3-4457-893C-EC404FE2C5D2}" type="presOf" srcId="{65DC61AD-B168-6B4F-9DDB-7D3808A7EBEF}" destId="{2BA58657-4672-6448-BCE6-C9C445B8EC18}" srcOrd="0" destOrd="0" presId="urn:microsoft.com/office/officeart/2005/8/layout/radial5"/>
    <dgm:cxn modelId="{C7C1C5A4-97AF-434E-B7B2-ADCEF39278C5}" srcId="{1F53F94B-D5F9-214D-BC13-6583505F204D}" destId="{5423950E-DD1C-614D-8EDD-121823323059}" srcOrd="5" destOrd="0" parTransId="{9129FAC7-CFDD-7B45-9CBF-D1A9EC18034E}" sibTransId="{019596C3-7204-5349-85A6-DCD3D1A47FDF}"/>
    <dgm:cxn modelId="{08F1B358-9DB0-42C8-B1A0-5901ED2EE641}" type="presOf" srcId="{3AB29814-8760-5443-853C-3DB0425BDBA1}" destId="{3BEE752B-E0F7-B84F-B73D-DA3A034323CC}" srcOrd="1" destOrd="0" presId="urn:microsoft.com/office/officeart/2005/8/layout/radial5"/>
    <dgm:cxn modelId="{3C0F4CB8-D99F-42A8-A1D2-8F5349470444}" type="presOf" srcId="{1D122B77-D65F-E549-8E7A-19468BDE99F1}" destId="{67375FFB-661E-F945-8C08-070F04174B00}" srcOrd="0" destOrd="0" presId="urn:microsoft.com/office/officeart/2005/8/layout/radial5"/>
    <dgm:cxn modelId="{4194F11F-E66A-4350-B521-FF1367F5FB4F}" type="presOf" srcId="{429E805C-60A7-8D41-8B5A-CAC2117CD966}" destId="{7399F42D-5E85-3D4C-B423-F36C887B0988}" srcOrd="0" destOrd="0" presId="urn:microsoft.com/office/officeart/2005/8/layout/radial5"/>
    <dgm:cxn modelId="{E551A734-0B39-449D-97C6-7BB8C7365769}" type="presOf" srcId="{D78BD299-071D-2843-AC25-99ACB94CF8E6}" destId="{AA5F311D-DBF0-254B-B516-7FA190AF7610}" srcOrd="1" destOrd="0" presId="urn:microsoft.com/office/officeart/2005/8/layout/radial5"/>
    <dgm:cxn modelId="{C52B39F5-4DD7-4EF2-90A4-491671D8A318}" type="presOf" srcId="{265AD0E9-B011-ED43-A188-19C76877FD34}" destId="{079AF609-B991-8849-837A-8AD831496425}" srcOrd="0" destOrd="0" presId="urn:microsoft.com/office/officeart/2005/8/layout/radial5"/>
    <dgm:cxn modelId="{AB90CBAF-53FA-46E6-9942-3D865C9DA3C1}" type="presOf" srcId="{F445532A-B821-9148-BB53-06C5CE5EC63A}" destId="{96EB6219-AE4B-5B47-A861-B1280D62C50C}" srcOrd="1" destOrd="0" presId="urn:microsoft.com/office/officeart/2005/8/layout/radial5"/>
    <dgm:cxn modelId="{C728E675-DACD-408E-8685-11738D6B6651}" type="presOf" srcId="{DC9CA550-2016-0C4C-A343-52952A4FE176}" destId="{9A89A9E5-D34D-8D48-8F16-9748D7A39DD0}" srcOrd="0" destOrd="0" presId="urn:microsoft.com/office/officeart/2005/8/layout/radial5"/>
    <dgm:cxn modelId="{516A44E7-6AB2-4986-8FB6-66F23F0E8A90}" type="presOf" srcId="{7DE811B9-DB5C-C043-A985-5CFA82ECB27F}" destId="{8D82F66C-E17C-B14A-A377-9FD411037EC3}" srcOrd="0" destOrd="0" presId="urn:microsoft.com/office/officeart/2005/8/layout/radial5"/>
    <dgm:cxn modelId="{E8D54407-917C-44C6-9B90-8A438C05353A}" type="presOf" srcId="{9CF6EA57-3D84-0F44-8AC2-1455F0EF7F6A}" destId="{6410CE3B-2DB8-5D46-B816-437E64533C37}" srcOrd="0" destOrd="0" presId="urn:microsoft.com/office/officeart/2005/8/layout/radial5"/>
    <dgm:cxn modelId="{DBB34C5A-453A-B442-B54E-2D0D742299ED}" srcId="{EE9B5E10-9CD8-3A4E-A4D8-DC51C0301869}" destId="{1F53F94B-D5F9-214D-BC13-6583505F204D}" srcOrd="0" destOrd="0" parTransId="{2EEDAD12-1424-E242-A887-C32CE01A1221}" sibTransId="{40D80F6F-4B50-CA4F-9A74-F252C5C8A53A}"/>
    <dgm:cxn modelId="{177389BA-931A-46C5-88B4-4D7624F03BE6}" type="presOf" srcId="{872DD56C-8081-C242-97B8-8C739976A1C0}" destId="{1F7FD10C-BD72-6941-B03D-6858EDCA770A}" srcOrd="1" destOrd="0" presId="urn:microsoft.com/office/officeart/2005/8/layout/radial5"/>
    <dgm:cxn modelId="{31B9D1BE-18B5-42BC-855F-4FF4601DBDE5}" type="presOf" srcId="{9129FAC7-CFDD-7B45-9CBF-D1A9EC18034E}" destId="{023B3879-254F-DD40-9C10-76FDEA0A3870}" srcOrd="1" destOrd="0" presId="urn:microsoft.com/office/officeart/2005/8/layout/radial5"/>
    <dgm:cxn modelId="{6BAD31A9-6F08-FB4C-A551-215212034228}" srcId="{1F53F94B-D5F9-214D-BC13-6583505F204D}" destId="{3C0A6EDD-38F3-FE45-8FE3-ED784A03EC44}" srcOrd="9" destOrd="0" parTransId="{3AB29814-8760-5443-853C-3DB0425BDBA1}" sibTransId="{C6C2D1A8-AABA-8C45-ACDB-04BD4D751222}"/>
    <dgm:cxn modelId="{62DB8B42-9989-441E-9B72-DDA31F337A7B}" type="presOf" srcId="{00B1813D-5055-B64F-83E8-8028BD3FB60E}" destId="{A9F64A0A-1A1B-E24B-8184-16C66785FE84}" srcOrd="0" destOrd="0" presId="urn:microsoft.com/office/officeart/2005/8/layout/radial5"/>
    <dgm:cxn modelId="{AF2B23F7-20E2-400B-A08A-B7A9EA5446EA}" type="presOf" srcId="{9CF6EA57-3D84-0F44-8AC2-1455F0EF7F6A}" destId="{5765EB38-AA14-F44A-8EDA-CEC65983445D}" srcOrd="1" destOrd="0" presId="urn:microsoft.com/office/officeart/2005/8/layout/radial5"/>
    <dgm:cxn modelId="{B683CF7E-CB6D-4E46-AB51-EB7551B925A2}" type="presOf" srcId="{4669F9B7-255F-1C40-AB00-C9D41A2A584D}" destId="{FB540C76-AC24-154D-B357-680FEC8D3827}" srcOrd="0" destOrd="0" presId="urn:microsoft.com/office/officeart/2005/8/layout/radial5"/>
    <dgm:cxn modelId="{19F9F74E-798E-4276-950D-BE0BC9D3B960}" type="presOf" srcId="{9129FAC7-CFDD-7B45-9CBF-D1A9EC18034E}" destId="{43C0A51D-6625-0A41-9B33-228016A12ADB}" srcOrd="0" destOrd="0" presId="urn:microsoft.com/office/officeart/2005/8/layout/radial5"/>
    <dgm:cxn modelId="{F70DD807-3576-4C81-9E11-641F86E33D1D}" type="presParOf" srcId="{07198852-BBFD-CB4E-8ACF-EEA27C3B6EAC}" destId="{DA3080B1-9630-8947-9D8C-BF8DD6218392}" srcOrd="0" destOrd="0" presId="urn:microsoft.com/office/officeart/2005/8/layout/radial5"/>
    <dgm:cxn modelId="{4B80EE50-5F3C-4BAE-B4F8-6B42590E51A3}" type="presParOf" srcId="{07198852-BBFD-CB4E-8ACF-EEA27C3B6EAC}" destId="{7399F42D-5E85-3D4C-B423-F36C887B0988}" srcOrd="1" destOrd="0" presId="urn:microsoft.com/office/officeart/2005/8/layout/radial5"/>
    <dgm:cxn modelId="{E0414F2A-207C-41A5-9671-ADE4B218BCB8}" type="presParOf" srcId="{7399F42D-5E85-3D4C-B423-F36C887B0988}" destId="{A1953B42-4EBD-AA44-8A19-404D3CFAB01B}" srcOrd="0" destOrd="0" presId="urn:microsoft.com/office/officeart/2005/8/layout/radial5"/>
    <dgm:cxn modelId="{E77ECC95-99AB-457A-8974-3F021C2DD6DD}" type="presParOf" srcId="{07198852-BBFD-CB4E-8ACF-EEA27C3B6EAC}" destId="{67375FFB-661E-F945-8C08-070F04174B00}" srcOrd="2" destOrd="0" presId="urn:microsoft.com/office/officeart/2005/8/layout/radial5"/>
    <dgm:cxn modelId="{4A2928D3-812A-44E4-B787-9AF83F91C28C}" type="presParOf" srcId="{07198852-BBFD-CB4E-8ACF-EEA27C3B6EAC}" destId="{83977ABD-216D-D746-93F5-8D25BF9BB6E2}" srcOrd="3" destOrd="0" presId="urn:microsoft.com/office/officeart/2005/8/layout/radial5"/>
    <dgm:cxn modelId="{5C1C9DF0-445E-4B25-B365-41A790E1D345}" type="presParOf" srcId="{83977ABD-216D-D746-93F5-8D25BF9BB6E2}" destId="{531555E2-C8A3-4C42-977B-2418F16D4F46}" srcOrd="0" destOrd="0" presId="urn:microsoft.com/office/officeart/2005/8/layout/radial5"/>
    <dgm:cxn modelId="{31171F9A-27F1-48AD-A70D-8A17CCE6DB5D}" type="presParOf" srcId="{07198852-BBFD-CB4E-8ACF-EEA27C3B6EAC}" destId="{4CA94155-7F06-7143-BD47-C2470F39FB6E}" srcOrd="4" destOrd="0" presId="urn:microsoft.com/office/officeart/2005/8/layout/radial5"/>
    <dgm:cxn modelId="{5E69059F-4159-4B62-B350-60B0E5DD6DCD}" type="presParOf" srcId="{07198852-BBFD-CB4E-8ACF-EEA27C3B6EAC}" destId="{D17EF44E-CDE9-7140-9AB9-944B1CABD29B}" srcOrd="5" destOrd="0" presId="urn:microsoft.com/office/officeart/2005/8/layout/radial5"/>
    <dgm:cxn modelId="{D37A78EA-6A73-4DAD-B50C-0D4F05EC0ECE}" type="presParOf" srcId="{D17EF44E-CDE9-7140-9AB9-944B1CABD29B}" destId="{1F7FD10C-BD72-6941-B03D-6858EDCA770A}" srcOrd="0" destOrd="0" presId="urn:microsoft.com/office/officeart/2005/8/layout/radial5"/>
    <dgm:cxn modelId="{8D0A6F16-82FD-44E3-A46E-906B88739196}" type="presParOf" srcId="{07198852-BBFD-CB4E-8ACF-EEA27C3B6EAC}" destId="{A709A720-C024-2A4D-BD7C-5407650E661B}" srcOrd="6" destOrd="0" presId="urn:microsoft.com/office/officeart/2005/8/layout/radial5"/>
    <dgm:cxn modelId="{716B32C2-0966-4E00-9A76-DA1CE6CF5013}" type="presParOf" srcId="{07198852-BBFD-CB4E-8ACF-EEA27C3B6EAC}" destId="{0EABAF81-029D-714D-8136-1DE5605D17B3}" srcOrd="7" destOrd="0" presId="urn:microsoft.com/office/officeart/2005/8/layout/radial5"/>
    <dgm:cxn modelId="{BB67933D-A171-4A74-B7A3-18742157E31E}" type="presParOf" srcId="{0EABAF81-029D-714D-8136-1DE5605D17B3}" destId="{2563E34F-F382-6C44-8A1F-37170EF6D45D}" srcOrd="0" destOrd="0" presId="urn:microsoft.com/office/officeart/2005/8/layout/radial5"/>
    <dgm:cxn modelId="{F0F9BA7F-C123-43B2-B1F9-217E1113D087}" type="presParOf" srcId="{07198852-BBFD-CB4E-8ACF-EEA27C3B6EAC}" destId="{9A89A9E5-D34D-8D48-8F16-9748D7A39DD0}" srcOrd="8" destOrd="0" presId="urn:microsoft.com/office/officeart/2005/8/layout/radial5"/>
    <dgm:cxn modelId="{AC15DD79-7471-4972-A800-936E842AD45D}" type="presParOf" srcId="{07198852-BBFD-CB4E-8ACF-EEA27C3B6EAC}" destId="{0C8AFBF1-BDEC-1F4F-A6D9-2AD23AF6F659}" srcOrd="9" destOrd="0" presId="urn:microsoft.com/office/officeart/2005/8/layout/radial5"/>
    <dgm:cxn modelId="{262C4F56-01B9-4823-84B7-EF7E31EEF5DE}" type="presParOf" srcId="{0C8AFBF1-BDEC-1F4F-A6D9-2AD23AF6F659}" destId="{AA5F311D-DBF0-254B-B516-7FA190AF7610}" srcOrd="0" destOrd="0" presId="urn:microsoft.com/office/officeart/2005/8/layout/radial5"/>
    <dgm:cxn modelId="{2370651C-1B52-40EA-9123-5DDD746D9B6B}" type="presParOf" srcId="{07198852-BBFD-CB4E-8ACF-EEA27C3B6EAC}" destId="{FB540C76-AC24-154D-B357-680FEC8D3827}" srcOrd="10" destOrd="0" presId="urn:microsoft.com/office/officeart/2005/8/layout/radial5"/>
    <dgm:cxn modelId="{B3FC62D7-6851-42CD-B576-E5A688610FC1}" type="presParOf" srcId="{07198852-BBFD-CB4E-8ACF-EEA27C3B6EAC}" destId="{43C0A51D-6625-0A41-9B33-228016A12ADB}" srcOrd="11" destOrd="0" presId="urn:microsoft.com/office/officeart/2005/8/layout/radial5"/>
    <dgm:cxn modelId="{2FA3D563-46A9-44BE-8705-06BFB8590424}" type="presParOf" srcId="{43C0A51D-6625-0A41-9B33-228016A12ADB}" destId="{023B3879-254F-DD40-9C10-76FDEA0A3870}" srcOrd="0" destOrd="0" presId="urn:microsoft.com/office/officeart/2005/8/layout/radial5"/>
    <dgm:cxn modelId="{CCBAB5BB-1240-4A1E-96E6-42708B763A1A}" type="presParOf" srcId="{07198852-BBFD-CB4E-8ACF-EEA27C3B6EAC}" destId="{91AF6D86-6AE2-B24A-8F8D-FF22A311BA90}" srcOrd="12" destOrd="0" presId="urn:microsoft.com/office/officeart/2005/8/layout/radial5"/>
    <dgm:cxn modelId="{ECB15093-1A4A-47FF-AA75-4AA2A58198F3}" type="presParOf" srcId="{07198852-BBFD-CB4E-8ACF-EEA27C3B6EAC}" destId="{97BBADC1-7788-6940-A836-20B9BE11E3F2}" srcOrd="13" destOrd="0" presId="urn:microsoft.com/office/officeart/2005/8/layout/radial5"/>
    <dgm:cxn modelId="{A53F5519-72AE-4833-BC50-3E377962DD13}" type="presParOf" srcId="{97BBADC1-7788-6940-A836-20B9BE11E3F2}" destId="{6F7F6A55-D179-2541-9958-FEADB9820169}" srcOrd="0" destOrd="0" presId="urn:microsoft.com/office/officeart/2005/8/layout/radial5"/>
    <dgm:cxn modelId="{A2492782-D78C-4E49-B1FA-A55C9893B88B}" type="presParOf" srcId="{07198852-BBFD-CB4E-8ACF-EEA27C3B6EAC}" destId="{079AF609-B991-8849-837A-8AD831496425}" srcOrd="14" destOrd="0" presId="urn:microsoft.com/office/officeart/2005/8/layout/radial5"/>
    <dgm:cxn modelId="{04C413E3-A8C0-4F49-9A13-8EEF0D6829D5}" type="presParOf" srcId="{07198852-BBFD-CB4E-8ACF-EEA27C3B6EAC}" destId="{167322AD-7FE6-3B40-BCDE-740626DA6032}" srcOrd="15" destOrd="0" presId="urn:microsoft.com/office/officeart/2005/8/layout/radial5"/>
    <dgm:cxn modelId="{552EDF23-CFB8-4691-88D6-0536E87665BB}" type="presParOf" srcId="{167322AD-7FE6-3B40-BCDE-740626DA6032}" destId="{96EB6219-AE4B-5B47-A861-B1280D62C50C}" srcOrd="0" destOrd="0" presId="urn:microsoft.com/office/officeart/2005/8/layout/radial5"/>
    <dgm:cxn modelId="{A99C67CD-D124-48AE-A82D-3DF85B771880}" type="presParOf" srcId="{07198852-BBFD-CB4E-8ACF-EEA27C3B6EAC}" destId="{A9F64A0A-1A1B-E24B-8184-16C66785FE84}" srcOrd="16" destOrd="0" presId="urn:microsoft.com/office/officeart/2005/8/layout/radial5"/>
    <dgm:cxn modelId="{6F56D2DC-A4AE-4334-9B78-7772B39CB137}" type="presParOf" srcId="{07198852-BBFD-CB4E-8ACF-EEA27C3B6EAC}" destId="{6410CE3B-2DB8-5D46-B816-437E64533C37}" srcOrd="17" destOrd="0" presId="urn:microsoft.com/office/officeart/2005/8/layout/radial5"/>
    <dgm:cxn modelId="{3B819C06-13AA-4C44-B2A6-5A371D03856B}" type="presParOf" srcId="{6410CE3B-2DB8-5D46-B816-437E64533C37}" destId="{5765EB38-AA14-F44A-8EDA-CEC65983445D}" srcOrd="0" destOrd="0" presId="urn:microsoft.com/office/officeart/2005/8/layout/radial5"/>
    <dgm:cxn modelId="{C40F8237-5D3E-4041-9272-868D94F7D73B}" type="presParOf" srcId="{07198852-BBFD-CB4E-8ACF-EEA27C3B6EAC}" destId="{8D82F66C-E17C-B14A-A377-9FD411037EC3}" srcOrd="18" destOrd="0" presId="urn:microsoft.com/office/officeart/2005/8/layout/radial5"/>
    <dgm:cxn modelId="{EF4A7C14-A0FE-4F7D-8250-B799BB3DECDD}" type="presParOf" srcId="{07198852-BBFD-CB4E-8ACF-EEA27C3B6EAC}" destId="{227E094B-A575-AD45-B0AC-2700FC1BB015}" srcOrd="19" destOrd="0" presId="urn:microsoft.com/office/officeart/2005/8/layout/radial5"/>
    <dgm:cxn modelId="{FC193BA0-1F70-4027-BEE7-B41D6011AFC8}" type="presParOf" srcId="{227E094B-A575-AD45-B0AC-2700FC1BB015}" destId="{3BEE752B-E0F7-B84F-B73D-DA3A034323CC}" srcOrd="0" destOrd="0" presId="urn:microsoft.com/office/officeart/2005/8/layout/radial5"/>
    <dgm:cxn modelId="{E8F1348C-375D-482F-BC66-2344AC722B99}" type="presParOf" srcId="{07198852-BBFD-CB4E-8ACF-EEA27C3B6EAC}" destId="{841DAF5B-2450-BF4D-9BE5-C1B64663FE87}" srcOrd="20" destOrd="0" presId="urn:microsoft.com/office/officeart/2005/8/layout/radial5"/>
    <dgm:cxn modelId="{1F745FFB-EF6E-4755-9214-0EB332167B9B}" type="presParOf" srcId="{07198852-BBFD-CB4E-8ACF-EEA27C3B6EAC}" destId="{9FE44107-B76F-794A-BCF5-3C9469EFD75C}" srcOrd="21" destOrd="0" presId="urn:microsoft.com/office/officeart/2005/8/layout/radial5"/>
    <dgm:cxn modelId="{70D31F6D-2A3D-48E7-88FC-6867BED60374}" type="presParOf" srcId="{9FE44107-B76F-794A-BCF5-3C9469EFD75C}" destId="{3D9D1CF4-DB59-0446-9FE5-CEAB32756437}" srcOrd="0" destOrd="0" presId="urn:microsoft.com/office/officeart/2005/8/layout/radial5"/>
    <dgm:cxn modelId="{E712368D-5FE8-474C-8C1C-1F498DC49D04}" type="presParOf" srcId="{07198852-BBFD-CB4E-8ACF-EEA27C3B6EAC}" destId="{2BA58657-4672-6448-BCE6-C9C445B8EC18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92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90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45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20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26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4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0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22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81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7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67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8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3D83-8FB4-4C53-9991-792D4260DDC0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7954B9-BE50-4603-BA79-D675ECD4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8324" y="464458"/>
            <a:ext cx="8915399" cy="2221126"/>
          </a:xfrm>
        </p:spPr>
        <p:txBody>
          <a:bodyPr>
            <a:normAutofit fontScale="90000"/>
          </a:bodyPr>
          <a:lstStyle/>
          <a:p>
            <a:r>
              <a:rPr lang="fr-FR" sz="8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EDIPA 4 </a:t>
            </a:r>
            <a:r>
              <a:rPr lang="fr-FR" sz="7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7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Equipe de Diagnostic et d’Intervention précoce de l’Autisme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58324" y="3094679"/>
            <a:ext cx="8915399" cy="1126283"/>
          </a:xfrm>
        </p:spPr>
        <p:txBody>
          <a:bodyPr>
            <a:noAutofit/>
          </a:bodyPr>
          <a:lstStyle/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</a:p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</a:p>
          <a:p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EDIPA4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1EDD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50" y="5725008"/>
            <a:ext cx="1596623" cy="877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3EE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212" y="5691174"/>
            <a:ext cx="1236506" cy="9447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44457" y="4630057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Autisme et scolarisation</a:t>
            </a:r>
          </a:p>
          <a:p>
            <a:pPr algn="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2017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REPONSES PROPOSEES PAR L’EQUIPE EDIPA 4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2670048"/>
            <a:ext cx="8915400" cy="3777622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positionner à l’interface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dispositifs existants en les renforçant, en assurant une meilleure articulation des partenaires, en mettant en synergie leurs compétences.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Proposer des modalités qui facilitent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l’accès rapide et de proximité aux évaluations diagnostiques et les interventions précoces.</a:t>
            </a:r>
          </a:p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Faciliter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parcours de l’enfant et de sa famille entre les acteurs d’aval et d’amont.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Traiter les formes particulières posant des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problèmes spécifiques de diagnostic.</a:t>
            </a:r>
          </a:p>
        </p:txBody>
      </p:sp>
    </p:spTree>
    <p:extLst>
      <p:ext uri="{BB962C8B-B14F-4D97-AF65-F5344CB8AC3E}">
        <p14:creationId xmlns:p14="http://schemas.microsoft.com/office/powerpoint/2010/main" val="16098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AVANT, APRÈS : CE QUI CHANGE ET CE QUI RESTE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Adressage vers les différentes structures du niveau 2 identifiées par les partenaires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 la pertinence de cet adressage, les différentes structures prennent l’enfant en soin OU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éorientent l’enfant, d’emblée ou après bilans et proposition d’orientation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Certaines formes de troubles du développement de l’enfant rendent la compréhension des troubles initiaux plus difficile et posent la question de l’adressage          fléchage EDIPA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79392" y="4998720"/>
            <a:ext cx="463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9922" b="35442"/>
          <a:stretch/>
        </p:blipFill>
        <p:spPr>
          <a:xfrm>
            <a:off x="-1524000" y="1707776"/>
            <a:ext cx="15240000" cy="29691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81714" y="493486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r 38"/>
          <p:cNvGrpSpPr/>
          <p:nvPr/>
        </p:nvGrpSpPr>
        <p:grpSpPr>
          <a:xfrm>
            <a:off x="397630" y="798286"/>
            <a:ext cx="11400670" cy="6032002"/>
            <a:chOff x="-1126370" y="-26187"/>
            <a:chExt cx="11400670" cy="6856475"/>
          </a:xfrm>
        </p:grpSpPr>
        <p:sp>
          <p:nvSpPr>
            <p:cNvPr id="4" name="Rectangle 3"/>
            <p:cNvSpPr/>
            <p:nvPr/>
          </p:nvSpPr>
          <p:spPr>
            <a:xfrm>
              <a:off x="127000" y="1130694"/>
              <a:ext cx="825500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1130694"/>
              <a:ext cx="1993900" cy="7112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17900" y="1130694"/>
              <a:ext cx="1993900" cy="7112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08700" y="1130694"/>
              <a:ext cx="1993900" cy="7112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11811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16383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1082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26035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6985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35306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39878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44450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e bas 16"/>
            <p:cNvSpPr/>
            <p:nvPr/>
          </p:nvSpPr>
          <p:spPr>
            <a:xfrm>
              <a:off x="49149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54229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63500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68072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vers le bas 21"/>
            <p:cNvSpPr/>
            <p:nvPr/>
          </p:nvSpPr>
          <p:spPr>
            <a:xfrm>
              <a:off x="72644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7734300" y="424616"/>
              <a:ext cx="139700" cy="5715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759200" y="1270394"/>
              <a:ext cx="1473200" cy="45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entury Gothic"/>
                  <a:cs typeface="Century Gothic"/>
                </a:rPr>
                <a:t>EDIPA 4</a:t>
              </a:r>
              <a:endParaRPr lang="fr-FR" sz="2000" b="1" dirty="0">
                <a:latin typeface="Century Gothic"/>
                <a:cs typeface="Century Gothic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362700" y="1132334"/>
              <a:ext cx="147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SPEA – I03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823200" y="1270394"/>
              <a:ext cx="147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latin typeface="Century Gothic"/>
                <a:cs typeface="Century Gothic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257300" y="1270394"/>
              <a:ext cx="147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CAMSP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-190500" y="1270394"/>
              <a:ext cx="147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CRPEH</a:t>
              </a:r>
            </a:p>
          </p:txBody>
        </p:sp>
        <p:sp>
          <p:nvSpPr>
            <p:cNvPr id="29" name="Double flèche horizontale 28"/>
            <p:cNvSpPr/>
            <p:nvPr/>
          </p:nvSpPr>
          <p:spPr>
            <a:xfrm>
              <a:off x="5562600" y="1371994"/>
              <a:ext cx="495300" cy="28581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Double flèche horizontale 29"/>
            <p:cNvSpPr/>
            <p:nvPr/>
          </p:nvSpPr>
          <p:spPr>
            <a:xfrm>
              <a:off x="3009900" y="1359294"/>
              <a:ext cx="495300" cy="28581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03300" y="2671728"/>
              <a:ext cx="2755900" cy="7112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59200" y="2671728"/>
              <a:ext cx="1473200" cy="7112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32400" y="2671728"/>
              <a:ext cx="2882900" cy="7112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02600" y="2671728"/>
              <a:ext cx="1098006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955800" y="2824128"/>
              <a:ext cx="506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Diagnostic et évaluation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908800" y="2684428"/>
              <a:ext cx="3365500" cy="80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latin typeface="Century Gothic"/>
                  <a:cs typeface="Century Gothic"/>
                </a:rPr>
                <a:t>  </a:t>
              </a:r>
              <a:r>
                <a:rPr lang="fr-FR" sz="2000" b="1" dirty="0" smtClean="0">
                  <a:latin typeface="+mj-lt"/>
                  <a:cs typeface="Times New Roman" panose="02020603050405020304" pitchFamily="18" charset="0"/>
                </a:rPr>
                <a:t>Niveau 3</a:t>
              </a:r>
            </a:p>
            <a:p>
              <a:pPr algn="ctr"/>
              <a:r>
                <a:rPr lang="fr-FR" sz="2000" b="1" dirty="0" smtClean="0">
                  <a:latin typeface="+mj-lt"/>
                  <a:cs typeface="Times New Roman" panose="02020603050405020304" pitchFamily="18" charset="0"/>
                </a:rPr>
                <a:t> (CRA)</a:t>
              </a:r>
              <a:endParaRPr lang="fr-FR" sz="20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03300" y="3522628"/>
              <a:ext cx="3124200" cy="7112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27500" y="3522628"/>
              <a:ext cx="787400" cy="7112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14900" y="3522628"/>
              <a:ext cx="3200400" cy="7112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955800" y="3522628"/>
              <a:ext cx="506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Intervention précoce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064000" y="3878228"/>
              <a:ext cx="927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Century Gothic"/>
                  <a:cs typeface="Century Gothic"/>
                </a:rPr>
                <a:t>Amorce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03300" y="4373528"/>
              <a:ext cx="3581400" cy="7112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84700" y="4373528"/>
              <a:ext cx="3530600" cy="7112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955800" y="4525928"/>
              <a:ext cx="506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Accompagnement social des familles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7000" y="3522628"/>
              <a:ext cx="863600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14300" y="3579838"/>
              <a:ext cx="92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entury Gothic"/>
                  <a:cs typeface="Century Gothic"/>
                </a:rPr>
                <a:t>Aide à la </a:t>
              </a:r>
              <a:r>
                <a:rPr lang="fr-FR" sz="1200" dirty="0" err="1">
                  <a:latin typeface="Century Gothic"/>
                  <a:cs typeface="Century Gothic"/>
                </a:rPr>
                <a:t>sociali</a:t>
              </a:r>
              <a:r>
                <a:rPr lang="fr-FR" sz="1200" dirty="0">
                  <a:latin typeface="Century Gothic"/>
                  <a:cs typeface="Century Gothic"/>
                </a:rPr>
                <a:t>-</a:t>
              </a:r>
            </a:p>
            <a:p>
              <a:pPr algn="ctr"/>
              <a:r>
                <a:rPr lang="fr-FR" sz="1200" dirty="0" err="1">
                  <a:latin typeface="Century Gothic"/>
                  <a:cs typeface="Century Gothic"/>
                </a:rPr>
                <a:t>sation</a:t>
              </a:r>
              <a:endParaRPr lang="fr-FR" sz="1200" dirty="0">
                <a:latin typeface="Century Gothic"/>
                <a:cs typeface="Century Gothic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11677" y="5259612"/>
              <a:ext cx="944123" cy="7112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64177" y="5259612"/>
              <a:ext cx="5300222" cy="7112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4399" y="5259612"/>
              <a:ext cx="859277" cy="7112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10977" y="5259612"/>
              <a:ext cx="927100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964177" y="5412012"/>
              <a:ext cx="506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Réseaux </a:t>
              </a:r>
              <a:r>
                <a:rPr lang="fr-FR" sz="2000" dirty="0" smtClean="0">
                  <a:latin typeface="Century Gothic"/>
                  <a:cs typeface="Century Gothic"/>
                </a:rPr>
                <a:t>thérapeutiques</a:t>
              </a:r>
              <a:endParaRPr lang="fr-FR" sz="2000" dirty="0">
                <a:latin typeface="Century Gothic"/>
                <a:cs typeface="Century Gothic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890991" y="5403252"/>
              <a:ext cx="336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entury Gothic"/>
                  <a:cs typeface="Century Gothic"/>
                </a:rPr>
                <a:t>Réseau </a:t>
              </a:r>
            </a:p>
            <a:p>
              <a:pPr algn="ctr"/>
              <a:r>
                <a:rPr lang="fr-FR" sz="1200" dirty="0">
                  <a:latin typeface="Century Gothic"/>
                  <a:cs typeface="Century Gothic"/>
                </a:rPr>
                <a:t>professionnel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2284" y="5259402"/>
              <a:ext cx="863600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-1126370" y="5376645"/>
              <a:ext cx="336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entury Gothic"/>
                  <a:cs typeface="Century Gothic"/>
                </a:rPr>
                <a:t>Réseau </a:t>
              </a:r>
            </a:p>
            <a:p>
              <a:pPr algn="ctr"/>
              <a:r>
                <a:rPr lang="fr-FR" sz="1200" dirty="0">
                  <a:latin typeface="Century Gothic"/>
                  <a:cs typeface="Century Gothic"/>
                </a:rPr>
                <a:t>professionnel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06961" y="6119088"/>
              <a:ext cx="1596539" cy="7112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03500" y="6119088"/>
              <a:ext cx="4008592" cy="7112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12093" y="6119088"/>
              <a:ext cx="1506868" cy="7112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106261" y="6119088"/>
              <a:ext cx="927100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959461" y="6271488"/>
              <a:ext cx="506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entury Gothic"/>
                  <a:cs typeface="Century Gothic"/>
                </a:rPr>
                <a:t>Formation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7568" y="6118878"/>
              <a:ext cx="863600" cy="711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7085" y="2186703"/>
              <a:ext cx="903336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solidFill>
                    <a:srgbClr val="FF0000"/>
                  </a:solidFill>
                  <a:latin typeface="Century Gothic"/>
                  <a:cs typeface="Century Gothic"/>
                </a:rPr>
                <a:t>Organisation et articulation de l’EDIPA avec les différents acteurs de la ZP Strasbourg</a:t>
              </a:r>
            </a:p>
          </p:txBody>
        </p:sp>
        <p:cxnSp>
          <p:nvCxnSpPr>
            <p:cNvPr id="71" name="Connecteur droit 70"/>
            <p:cNvCxnSpPr/>
            <p:nvPr/>
          </p:nvCxnSpPr>
          <p:spPr>
            <a:xfrm flipV="1">
              <a:off x="114299" y="2068857"/>
              <a:ext cx="8919062" cy="13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1176777" y="-26187"/>
              <a:ext cx="70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Century Gothic"/>
                  <a:cs typeface="Century Gothic"/>
                </a:rPr>
                <a:t>Adressage de jeunes enfants 0-6 ans avec suspicion de TSA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527101" y="2814783"/>
              <a:ext cx="25907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latin typeface="Century Gothic"/>
                  <a:cs typeface="Century Gothic"/>
                </a:rPr>
                <a:t>*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6108700" y="1569130"/>
              <a:ext cx="19939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6390855" y="1533242"/>
              <a:ext cx="147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entury Gothic"/>
                  <a:cs typeface="Century Gothic"/>
                </a:rPr>
                <a:t>I01 – I04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267200" y="0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APRÈS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EDIPA 4 : COMPOSITION DE L’EQUIPE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de postes ou moyens partagés: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 médecins coordinateurs : un pédiatre, un pédopsychiatre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 médecins pédopsychiatres et un pédiatre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psychologue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orthophoniste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psychomotricien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éducateur de jeunes enfants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assistants de service social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secrétaire</a:t>
            </a: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 : RÔLE PIVOT DU PSYCHOLOGUE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5360" y="1905000"/>
            <a:ext cx="11021568" cy="4812792"/>
          </a:xfrm>
        </p:spPr>
        <p:txBody>
          <a:bodyPr>
            <a:normAutofit/>
          </a:bodyPr>
          <a:lstStyle/>
          <a:p>
            <a:pPr algn="just"/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Missions sous contrôle des médecins :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Réalisation de test pour établir un diagnostic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Mise en lien/entretien avec les familles et orientation vers les structures  adéquates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Mise en lien avec les professionnels du terrain, entre les structures d’amont et d’aval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Evaluation des besoins autour de l’enfant et de sa famille et mise en lien avec les 					travailleurs sociaux (par l’intermédiaire des assistants sociaux des deux structures)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Suivi et tenue des dossiers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Accompagnement des familles et amorce du travail thérapeutique dans l’éventualité d’un 				délai d’attente d’accueil dans un relais adapté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Formations des acteurs de terrain et animation d’un réseau de partenaires (en lien avec le CRA)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615440" y="2942082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609344" y="3384804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627632" y="3803142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627632" y="4221480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627632" y="4978146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609344" y="5429250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627632" y="6156198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4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 MISSIONS DE L’EDIPA 4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algn="just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Travailler en étroite collaboration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les autres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intersecteurs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psychiatrie infanto-juvénile couvrant l’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Eurométropole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Appuyer un maillage d’autres professionnels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santé et du secteur médico-social (médecins généralistes, pédiatres, médecins ORL, ophtalmologues, orthophonistes, psychomotriciens, orthoptistes) et des partenaires hospitaliers (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neuropédiatres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généticiens, etc.).</a:t>
            </a:r>
          </a:p>
          <a:p>
            <a:pPr algn="just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Assurer un partenariat institutionnel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particulier pour appuyer la socialisation et l’inclusion scolaire.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2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522813897"/>
              </p:ext>
            </p:extLst>
          </p:nvPr>
        </p:nvGraphicFramePr>
        <p:xfrm>
          <a:off x="743712" y="0"/>
          <a:ext cx="10680192" cy="669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5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MOYENS PRATIQUES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Ligne téléphonique, adresse mail et locaux dédiés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Edition de plaquettes, outils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numériques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intra et auprès du réseau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Formalisation:</a:t>
            </a:r>
          </a:p>
          <a:p>
            <a:pPr marL="914400" lvl="2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l’annonce du diagnostic</a:t>
            </a:r>
          </a:p>
          <a:p>
            <a:pPr marL="914400" lvl="2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parcours de l’usager dans le respect de la loi 2002-2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Réévaluation des situations selon protocoles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230880" y="4022411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3230880" y="4431792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2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2401824"/>
            <a:ext cx="8915400" cy="3777622"/>
          </a:xfrm>
        </p:spPr>
        <p:txBody>
          <a:bodyPr/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dispositif nouveau, innovant, où tout est à construire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du lien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Limiter l’errance des familles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la formation, du réseau bien fonctionnel et du partenariat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5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DU REPERAGE ET DU DEPISTAGE DES ENFANTS DANS LE CADRE DU 3</a:t>
            </a:r>
            <a:r>
              <a:rPr lang="fr-FR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 AUTISME par l’ARS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Permettre d’accéder le plus tôt possible au repérage et au diagnostic    </a:t>
            </a:r>
          </a:p>
          <a:p>
            <a:pPr marL="0" indent="0" algn="just"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Organisation en </a:t>
            </a:r>
            <a:r>
              <a:rPr lang="fr-FR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niveaux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(tryptique):</a:t>
            </a:r>
          </a:p>
          <a:p>
            <a:pPr algn="just"/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d’alerte avec le repérage des troubles (niveau 1):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professionnels de la petite enfance, médecine de ville, membres de la communauté éducative, CAMSP, PMI.</a:t>
            </a:r>
          </a:p>
          <a:p>
            <a:pPr algn="just"/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de diagnostic « simple » (niveau 2):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équipes hospitalières pluridisciplinaires de 1</a:t>
            </a:r>
            <a:r>
              <a:rPr lang="fr-F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ligne, services de pédiatrie, de pédopsychiatrie, CMP,  CAMSP, CMPP, PMI, médecins généralistes, pédiatres et pédopsychiatres libéraux.</a:t>
            </a:r>
          </a:p>
          <a:p>
            <a:pPr algn="just"/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de diagnostic « complexe » (niveau 3):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CRA, unité de soins précoces, CRTLA.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5047488" y="2913888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5440" y="5715000"/>
            <a:ext cx="8915400" cy="566738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C:\Users\Accueil1.CAMSP\AppData\Local\Microsoft\Windows\INetCache\Content.Word\IMG_259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998" r="9541" b="-2"/>
          <a:stretch/>
        </p:blipFill>
        <p:spPr bwMode="auto">
          <a:xfrm>
            <a:off x="3507475" y="51179"/>
            <a:ext cx="5704764" cy="5663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675" y="0"/>
            <a:ext cx="970193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DEPISTAGE, DIAGNOSTIC ET ACCOMPAGNEMENT PRECOCES DE L’ENFANT</a:t>
            </a:r>
            <a:b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Acteurs du dispositif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268941" y="2169459"/>
            <a:ext cx="1954306" cy="412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Niveau 1</a:t>
            </a:r>
            <a:endParaRPr lang="fr-FR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268942" y="2581835"/>
            <a:ext cx="1035424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CAMSP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13330" y="2581835"/>
            <a:ext cx="1680882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Médecins généralistes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94212" y="2581835"/>
            <a:ext cx="1236035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Pédiatres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27954" y="2587019"/>
            <a:ext cx="2049511" cy="67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Pédopsychiatres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94847" y="2581835"/>
            <a:ext cx="869576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Ecole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53835" y="2581835"/>
            <a:ext cx="9144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CRPEH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05188" y="2581835"/>
            <a:ext cx="1362636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Maternités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485206" y="2581835"/>
            <a:ext cx="724006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PMI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219764" y="2581835"/>
            <a:ext cx="1972235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Structures petite enfance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8941" y="3801035"/>
            <a:ext cx="1954306" cy="4482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Niveau 2</a:t>
            </a:r>
            <a:endParaRPr lang="fr-FR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268941" y="4249271"/>
            <a:ext cx="1044389" cy="681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CAMSP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04367" y="4249270"/>
            <a:ext cx="1119520" cy="681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CMPP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23887" y="4249270"/>
            <a:ext cx="2241177" cy="681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Services hospitaliers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57163" y="4249270"/>
            <a:ext cx="1326776" cy="681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Pédiatres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83939" y="4249270"/>
            <a:ext cx="2079812" cy="681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Pédopsychiatres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63751" y="4249270"/>
            <a:ext cx="4128248" cy="681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Intersecteurs</a:t>
            </a:r>
            <a:r>
              <a:rPr lang="fr-FR" b="1" dirty="0" smtClean="0">
                <a:solidFill>
                  <a:schemeClr val="tx1"/>
                </a:solidFill>
              </a:rPr>
              <a:t> de psychiatrie infanto-juvénile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0" name="Double flèche verticale 59"/>
          <p:cNvSpPr/>
          <p:nvPr/>
        </p:nvSpPr>
        <p:spPr>
          <a:xfrm>
            <a:off x="5820939" y="3414395"/>
            <a:ext cx="237567" cy="394447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4751294" y="2169459"/>
            <a:ext cx="3316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Repérage et adressage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227954" y="3810610"/>
            <a:ext cx="39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Diagnostic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et accompagnement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8942" y="5665694"/>
            <a:ext cx="1954305" cy="502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Niveau 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8941" y="6167718"/>
            <a:ext cx="3765177" cy="690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CRA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34117" y="6167718"/>
            <a:ext cx="3899647" cy="690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CRTLA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942729" y="6167718"/>
            <a:ext cx="4249270" cy="690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Unité de soins précoces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499324" y="5806191"/>
            <a:ext cx="2599765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Expertise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>
          <a:xfrm>
            <a:off x="5820939" y="5126530"/>
            <a:ext cx="351628" cy="650461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1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EDIPA : ORIGINES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Appel à candidatures de l’ARS : création de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dispositif  de diagnostic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d’accompagnement précoce de l’autisme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jeune enfant.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Concerne chaque territoire de santé des départements 67 et 68.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 les recommandations de bonnes pratiques HAS, du plan autisme.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l’interface entre un CAMSP (médicosocial) et un service de psychiatrie infanto-juvénile (sanitaire).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Dispositif pérenne.</a:t>
            </a:r>
          </a:p>
        </p:txBody>
      </p:sp>
    </p:spTree>
    <p:extLst>
      <p:ext uri="{BB962C8B-B14F-4D97-AF65-F5344CB8AC3E}">
        <p14:creationId xmlns:p14="http://schemas.microsoft.com/office/powerpoint/2010/main" val="3620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 EDIPA : PRINCIPES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64736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 EDIPA est constitué d’une interface entre 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CAMSP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(Centre d’Action Médico Sociale) et 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de psychiatrie infanto-juvénile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avec une mise en commun des ressources de thérapeutes formés et une articulation entre le secteur médicosocial et sanitaire.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formalisation du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travail en réseau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les différents partenaires libéraux, institutionnels et hospitaliers,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L’amélioration du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formalisation du processus d’annonce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possibilité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d’orienter rapidement vers un soin et un accompagnement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suite au diagnostic, pour un meilleur parcours de l’usager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PROJET EDIPA 4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ZP DE STRASBOURG EUROMETROPOLE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Co-projet présenté par :</a:t>
            </a:r>
          </a:p>
          <a:p>
            <a:pPr algn="just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CAMSP de l’AAPEI de Strasbourg et environs</a:t>
            </a:r>
          </a:p>
          <a:p>
            <a:pPr marL="914400" lvl="2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Service de Psychiatrie de l’enfant et de l’adolescent des HUS (Hôpitaux 	Universitaires de Strasbourg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633216" y="3120203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633216" y="3589595"/>
            <a:ext cx="256032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CAMSP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7420" y="1264555"/>
            <a:ext cx="8915400" cy="5468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Implanté sur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territoire de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Eurométropole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Agrément actuel de 73 places.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Suivi ambulatoire.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S’adresse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des enfants de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à 6 ans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présentant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 type de troubles du développement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référés sans notification MDPH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dépistage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d’accompagnement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thérapeutique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tout enfant en situation de handicap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 démarche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soutien et d’accompagnement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familial). </a:t>
            </a: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ropose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un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-construit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les familles.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pluridisciplinaire régulièrement formée dans le champ du développement de l’enfant.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1EDD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89" y="512810"/>
            <a:ext cx="1596623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SPEA des HUS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2" y="2209301"/>
            <a:ext cx="10858436" cy="4303776"/>
          </a:xfrm>
        </p:spPr>
        <p:txBody>
          <a:bodyPr>
            <a:noAutofit/>
          </a:bodyPr>
          <a:lstStyle/>
          <a:p>
            <a:pPr algn="just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TSA de niveau 1 et 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mais également de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 3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(évaluations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 complexes »)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enfants âgés de 0-3 ans avec troubles du développement, dans son unité des soins précoces des troubles du développement.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Prévention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 forme de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dispositifs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variés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(consultations externes, consultations de liaison, CATTP, Hôpitaux de Jours,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hospitalisation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complète et soins à domicile).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de nombreux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partenaires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secteur hospitalier, libéral (paramédical et médical), institutionnel, ainsi que les structures de socialisation et les écoles.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pluridisciplinaires spécialisées dans le champ des troubles du spectre autistique du très jeune enfant.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3EE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91" y="319809"/>
            <a:ext cx="1236506" cy="9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587534"/>
            <a:ext cx="8911687" cy="1280890"/>
          </a:xfrm>
        </p:spPr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VISÉ PAR L’EDIPA 4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8636" y="1365504"/>
            <a:ext cx="10663364" cy="5492496"/>
          </a:xfrm>
        </p:spPr>
        <p:txBody>
          <a:bodyPr>
            <a:normAutofit/>
          </a:bodyPr>
          <a:lstStyle/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Enfants âgés de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6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habitant l’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Eurométropole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Strasbourg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plateforme EDIPA 4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assure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diagnostic dans le cadre de situations bien spécifiques :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tableaux cliniques particuliers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(ex: formes d’inhibition motrice, troubles d’intégration sensorielle, arrêt subit du développement du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langage)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retard de développement au premier plan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TSA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évolution au long cours vers une problématique TSA non identifiée au début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pathologies associées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(syndrome génétiques, épilepsie, autres symptômes non étiquetés avec une prévalence de TSA connue)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librement et gratuitement, sans condition administrative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préalable.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6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1226</TotalTime>
  <Words>950</Words>
  <Application>Microsoft Office PowerPoint</Application>
  <PresentationFormat>Grand écran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Wingdings 3</vt:lpstr>
      <vt:lpstr>Brin</vt:lpstr>
      <vt:lpstr>EDIPA 4  Equipe de Diagnostic et d’Intervention précoce de l’Autisme</vt:lpstr>
      <vt:lpstr>ORGANISATION DU REPERAGE ET DU DEPISTAGE DES ENFANTS DANS LE CADRE DU 3ème PLAN AUTISME par l’ARS</vt:lpstr>
      <vt:lpstr>DEPISTAGE, DIAGNOSTIC ET ACCOMPAGNEMENT PRECOCES DE L’ENFANT Acteurs du dispositif</vt:lpstr>
      <vt:lpstr>PROJET EDIPA : ORIGINES</vt:lpstr>
      <vt:lpstr>PROJET EDIPA : PRINCIPES</vt:lpstr>
      <vt:lpstr>PROJET EDIPA 4 : ZP DE STRASBOURG EUROMETROPOLE</vt:lpstr>
      <vt:lpstr>Le CAMSP</vt:lpstr>
      <vt:lpstr>Le SPEA des HUS</vt:lpstr>
      <vt:lpstr>PUBLIC VISÉ PAR L’EDIPA 4</vt:lpstr>
      <vt:lpstr>REPONSES PROPOSEES PAR L’EQUIPE EDIPA 4</vt:lpstr>
      <vt:lpstr>AVANT, APRÈS : CE QUI CHANGE ET CE QUI RESTE</vt:lpstr>
      <vt:lpstr>Présentation PowerPoint</vt:lpstr>
      <vt:lpstr>Présentation PowerPoint</vt:lpstr>
      <vt:lpstr>EDIPA 4 : COMPOSITION DE L’EQUIPE</vt:lpstr>
      <vt:lpstr>ZOOM : RÔLE PIVOT DU PSYCHOLOGUE</vt:lpstr>
      <vt:lpstr>AUTRES MISSIONS DE L’EDIPA 4</vt:lpstr>
      <vt:lpstr>Présentation PowerPoint</vt:lpstr>
      <vt:lpstr>MOYENS PRATIQUES</vt:lpstr>
      <vt:lpstr>CONCLUSION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Caroline</dc:creator>
  <cp:lastModifiedBy>Elisa giles</cp:lastModifiedBy>
  <cp:revision>64</cp:revision>
  <dcterms:created xsi:type="dcterms:W3CDTF">2017-03-31T15:32:20Z</dcterms:created>
  <dcterms:modified xsi:type="dcterms:W3CDTF">2018-01-26T16:33:25Z</dcterms:modified>
</cp:coreProperties>
</file>